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58" r:id="rId3"/>
    <p:sldId id="262" r:id="rId4"/>
    <p:sldId id="263" r:id="rId5"/>
    <p:sldId id="273" r:id="rId6"/>
    <p:sldId id="267" r:id="rId7"/>
    <p:sldId id="265" r:id="rId8"/>
    <p:sldId id="266" r:id="rId9"/>
    <p:sldId id="269" r:id="rId10"/>
    <p:sldId id="270" r:id="rId11"/>
    <p:sldId id="271" r:id="rId12"/>
    <p:sldId id="272" r:id="rId13"/>
    <p:sldId id="264" r:id="rId14"/>
    <p:sldId id="268"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62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9A9A4D-6003-4BF3-9B47-DD2522FE8193}"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ru-RU"/>
        </a:p>
      </dgm:t>
    </dgm:pt>
    <dgm:pt modelId="{BB9184DF-2FA1-4F70-A621-5FE799EAAE49}">
      <dgm:prSet phldrT="[Текст]" custT="1"/>
      <dgm:spPr>
        <a:solidFill>
          <a:schemeClr val="accent4">
            <a:lumMod val="60000"/>
            <a:lumOff val="40000"/>
          </a:schemeClr>
        </a:solidFill>
        <a:ln>
          <a:solidFill>
            <a:srgbClr val="7030A0"/>
          </a:solidFill>
        </a:ln>
      </dgm:spPr>
      <dgm:t>
        <a:bodyPr/>
        <a:lstStyle/>
        <a:p>
          <a:r>
            <a:rPr lang="ru-RU" sz="1600" b="1" dirty="0">
              <a:solidFill>
                <a:schemeClr val="tx1"/>
              </a:solidFill>
              <a:latin typeface="Times New Roman" pitchFamily="18" charset="0"/>
              <a:cs typeface="Times New Roman" pitchFamily="18" charset="0"/>
            </a:rPr>
            <a:t>Рабочие</a:t>
          </a:r>
        </a:p>
      </dgm:t>
    </dgm:pt>
    <dgm:pt modelId="{CF1E6C35-914B-453E-8045-3F85D4CB76EC}" type="parTrans" cxnId="{7A1B8EC0-AC4F-4AA4-A115-A0F1F588A327}">
      <dgm:prSet/>
      <dgm:spPr/>
      <dgm:t>
        <a:bodyPr/>
        <a:lstStyle/>
        <a:p>
          <a:endParaRPr lang="ru-RU"/>
        </a:p>
      </dgm:t>
    </dgm:pt>
    <dgm:pt modelId="{B6E0E805-EAC9-4ABE-B8D1-721D9BE7870B}" type="sibTrans" cxnId="{7A1B8EC0-AC4F-4AA4-A115-A0F1F588A327}">
      <dgm:prSet/>
      <dgm:spPr/>
      <dgm:t>
        <a:bodyPr/>
        <a:lstStyle/>
        <a:p>
          <a:endParaRPr lang="ru-RU"/>
        </a:p>
      </dgm:t>
    </dgm:pt>
    <dgm:pt modelId="{CEA8F722-4C69-43EE-BB59-E9205E6F5E6C}">
      <dgm:prSet phldrT="[Текст]" custT="1"/>
      <dgm:spPr>
        <a:solidFill>
          <a:schemeClr val="accent6">
            <a:lumMod val="20000"/>
            <a:lumOff val="80000"/>
            <a:alpha val="90000"/>
          </a:schemeClr>
        </a:solidFill>
        <a:ln>
          <a:solidFill>
            <a:srgbClr val="0070C0">
              <a:alpha val="90000"/>
            </a:srgbClr>
          </a:solidFill>
        </a:ln>
      </dgm:spPr>
      <dgm:t>
        <a:bodyPr/>
        <a:lstStyle/>
        <a:p>
          <a:pPr rtl="0"/>
          <a:r>
            <a:rPr kumimoji="0" lang="ru-RU" sz="1600" b="1" i="0" u="none" strike="noStrike" cap="none" normalizeH="0" baseline="0" dirty="0">
              <a:ln/>
              <a:effectLst/>
              <a:latin typeface="Times New Roman" pitchFamily="18" charset="0"/>
              <a:ea typeface="Times New Roman" pitchFamily="18" charset="0"/>
              <a:cs typeface="Times New Roman" pitchFamily="18" charset="0"/>
            </a:rPr>
            <a:t>Назначение: </a:t>
          </a:r>
          <a:r>
            <a:rPr kumimoji="0" lang="ru-RU" sz="1600" b="0" i="0" u="none" strike="noStrike" cap="none" normalizeH="0" baseline="0" dirty="0">
              <a:ln/>
              <a:effectLst/>
              <a:latin typeface="Times New Roman" pitchFamily="18" charset="0"/>
              <a:ea typeface="Times New Roman" pitchFamily="18" charset="0"/>
              <a:cs typeface="Times New Roman" pitchFamily="18" charset="0"/>
            </a:rPr>
            <a:t>выполняют сложные технические операции - сварка, резка, устанавливают оборудование, проводят осмотр трубопроводов и др. объектов.</a:t>
          </a:r>
          <a:endParaRPr lang="ru-RU" sz="1600" dirty="0">
            <a:latin typeface="Times New Roman" pitchFamily="18" charset="0"/>
            <a:cs typeface="Times New Roman" pitchFamily="18" charset="0"/>
          </a:endParaRPr>
        </a:p>
      </dgm:t>
    </dgm:pt>
    <dgm:pt modelId="{E8B2DD7C-EC91-47EB-9694-C6EE69B8B599}" type="parTrans" cxnId="{79F89B9D-0ED0-4B98-8100-A538F062D233}">
      <dgm:prSet/>
      <dgm:spPr/>
      <dgm:t>
        <a:bodyPr/>
        <a:lstStyle/>
        <a:p>
          <a:endParaRPr lang="ru-RU"/>
        </a:p>
      </dgm:t>
    </dgm:pt>
    <dgm:pt modelId="{997861F4-6E76-479A-9D8F-5192F51A3ADB}" type="sibTrans" cxnId="{79F89B9D-0ED0-4B98-8100-A538F062D233}">
      <dgm:prSet/>
      <dgm:spPr/>
      <dgm:t>
        <a:bodyPr/>
        <a:lstStyle/>
        <a:p>
          <a:endParaRPr lang="ru-RU"/>
        </a:p>
      </dgm:t>
    </dgm:pt>
    <dgm:pt modelId="{32347762-E18D-47B9-AD5C-1E6905D632F4}">
      <dgm:prSet phldrT="[Текст]" custT="1"/>
      <dgm:spPr>
        <a:solidFill>
          <a:schemeClr val="accent4">
            <a:lumMod val="60000"/>
            <a:lumOff val="40000"/>
          </a:schemeClr>
        </a:solidFill>
        <a:ln>
          <a:solidFill>
            <a:srgbClr val="7030A0"/>
          </a:solidFill>
        </a:ln>
      </dgm:spPr>
      <dgm:t>
        <a:bodyPr/>
        <a:lstStyle/>
        <a:p>
          <a:r>
            <a:rPr kumimoji="0" lang="ru-RU" sz="1600" b="1" i="0" u="none" strike="noStrike" cap="none" normalizeH="0" baseline="0" dirty="0">
              <a:ln/>
              <a:solidFill>
                <a:schemeClr val="tx1"/>
              </a:solidFill>
              <a:effectLst/>
              <a:latin typeface="Times New Roman" pitchFamily="18" charset="0"/>
              <a:ea typeface="Times New Roman" pitchFamily="18" charset="0"/>
              <a:cs typeface="Times New Roman" pitchFamily="18" charset="0"/>
            </a:rPr>
            <a:t>Наблюдательные</a:t>
          </a:r>
          <a:endParaRPr lang="ru-RU" sz="1600" b="1" dirty="0">
            <a:solidFill>
              <a:schemeClr val="tx1"/>
            </a:solidFill>
            <a:latin typeface="Times New Roman" pitchFamily="18" charset="0"/>
            <a:cs typeface="Times New Roman" pitchFamily="18" charset="0"/>
          </a:endParaRPr>
        </a:p>
      </dgm:t>
    </dgm:pt>
    <dgm:pt modelId="{B4EA10CD-7910-4672-8F94-FDFD866DA5A3}" type="parTrans" cxnId="{0993A95B-F66D-4027-B223-131B2607D04F}">
      <dgm:prSet/>
      <dgm:spPr/>
      <dgm:t>
        <a:bodyPr/>
        <a:lstStyle/>
        <a:p>
          <a:endParaRPr lang="ru-RU"/>
        </a:p>
      </dgm:t>
    </dgm:pt>
    <dgm:pt modelId="{E1F78DEE-5849-4942-9C0C-66EC044C7FF6}" type="sibTrans" cxnId="{0993A95B-F66D-4027-B223-131B2607D04F}">
      <dgm:prSet/>
      <dgm:spPr/>
      <dgm:t>
        <a:bodyPr/>
        <a:lstStyle/>
        <a:p>
          <a:endParaRPr lang="ru-RU"/>
        </a:p>
      </dgm:t>
    </dgm:pt>
    <dgm:pt modelId="{B0B0138E-CBDC-4C18-8354-04A47132820D}">
      <dgm:prSet phldrT="[Текст]" custT="1"/>
      <dgm:spPr>
        <a:solidFill>
          <a:schemeClr val="accent6">
            <a:lumMod val="20000"/>
            <a:lumOff val="80000"/>
            <a:alpha val="90000"/>
          </a:schemeClr>
        </a:solidFill>
        <a:ln>
          <a:solidFill>
            <a:srgbClr val="0070C0">
              <a:alpha val="90000"/>
            </a:srgbClr>
          </a:solidFill>
        </a:ln>
      </dgm:spPr>
      <dgm:t>
        <a:bodyPr/>
        <a:lstStyle/>
        <a:p>
          <a:pPr rtl="0"/>
          <a:r>
            <a:rPr kumimoji="0" lang="ru-RU" sz="1600" b="1" i="0" u="none" strike="noStrike" cap="none" normalizeH="0" baseline="0" dirty="0">
              <a:ln/>
              <a:effectLst/>
              <a:latin typeface="Times New Roman" pitchFamily="18" charset="0"/>
              <a:ea typeface="Times New Roman" pitchFamily="18" charset="0"/>
              <a:cs typeface="Times New Roman" pitchFamily="18" charset="0"/>
            </a:rPr>
            <a:t>Назначение: </a:t>
          </a:r>
          <a:r>
            <a:rPr kumimoji="0" lang="ru-RU" sz="1600" b="0" i="0" u="none" strike="noStrike" cap="none" normalizeH="0" baseline="0" dirty="0">
              <a:ln/>
              <a:effectLst/>
              <a:latin typeface="Times New Roman" pitchFamily="18" charset="0"/>
              <a:ea typeface="Times New Roman" pitchFamily="18" charset="0"/>
              <a:cs typeface="Times New Roman" pitchFamily="18" charset="0"/>
            </a:rPr>
            <a:t>проводят визуальные обследования, съёмки и мониторинги подводных объектов.</a:t>
          </a:r>
          <a:endParaRPr lang="ru-RU" sz="1600" dirty="0">
            <a:latin typeface="Times New Roman" pitchFamily="18" charset="0"/>
            <a:cs typeface="Times New Roman" pitchFamily="18" charset="0"/>
          </a:endParaRPr>
        </a:p>
      </dgm:t>
    </dgm:pt>
    <dgm:pt modelId="{A8B5D6C3-DAE4-4FC8-BF76-352F9FB86811}" type="parTrans" cxnId="{8C7DBDBE-A6F7-49CC-A43B-0E280CD1F084}">
      <dgm:prSet/>
      <dgm:spPr/>
      <dgm:t>
        <a:bodyPr/>
        <a:lstStyle/>
        <a:p>
          <a:endParaRPr lang="ru-RU"/>
        </a:p>
      </dgm:t>
    </dgm:pt>
    <dgm:pt modelId="{BF582AA6-0249-4FC2-A9C5-6E600F38FCB8}" type="sibTrans" cxnId="{8C7DBDBE-A6F7-49CC-A43B-0E280CD1F084}">
      <dgm:prSet/>
      <dgm:spPr/>
      <dgm:t>
        <a:bodyPr/>
        <a:lstStyle/>
        <a:p>
          <a:endParaRPr lang="ru-RU"/>
        </a:p>
      </dgm:t>
    </dgm:pt>
    <dgm:pt modelId="{5C4EEA74-AEBA-48D4-851F-3B999C8D53CF}">
      <dgm:prSet phldrT="[Текст]" custT="1"/>
      <dgm:spPr>
        <a:solidFill>
          <a:schemeClr val="accent4">
            <a:lumMod val="60000"/>
            <a:lumOff val="40000"/>
          </a:schemeClr>
        </a:solidFill>
        <a:ln>
          <a:solidFill>
            <a:srgbClr val="7030A0"/>
          </a:solidFill>
        </a:ln>
      </dgm:spPr>
      <dgm:t>
        <a:bodyPr/>
        <a:lstStyle/>
        <a:p>
          <a:r>
            <a:rPr kumimoji="0" lang="ru-RU" sz="1600" b="1" i="0" u="none" strike="noStrike" cap="none" normalizeH="0" baseline="0" dirty="0">
              <a:ln/>
              <a:solidFill>
                <a:schemeClr val="tx1"/>
              </a:solidFill>
              <a:effectLst/>
              <a:latin typeface="Times New Roman" pitchFamily="18" charset="0"/>
              <a:ea typeface="Times New Roman" pitchFamily="18" charset="0"/>
              <a:cs typeface="Times New Roman" pitchFamily="18" charset="0"/>
            </a:rPr>
            <a:t>Исследовательские</a:t>
          </a:r>
          <a:endParaRPr lang="ru-RU" sz="1600" b="1" dirty="0">
            <a:solidFill>
              <a:schemeClr val="tx1"/>
            </a:solidFill>
            <a:latin typeface="Times New Roman" pitchFamily="18" charset="0"/>
            <a:cs typeface="Times New Roman" pitchFamily="18" charset="0"/>
          </a:endParaRPr>
        </a:p>
      </dgm:t>
    </dgm:pt>
    <dgm:pt modelId="{835BA01E-EC92-4B31-AA5B-50C79775EE08}" type="parTrans" cxnId="{CFE14C8B-4C0A-4C09-8205-60E7197C0561}">
      <dgm:prSet/>
      <dgm:spPr/>
      <dgm:t>
        <a:bodyPr/>
        <a:lstStyle/>
        <a:p>
          <a:endParaRPr lang="ru-RU"/>
        </a:p>
      </dgm:t>
    </dgm:pt>
    <dgm:pt modelId="{0AD47B4F-B014-4A46-8613-849A4610142C}" type="sibTrans" cxnId="{CFE14C8B-4C0A-4C09-8205-60E7197C0561}">
      <dgm:prSet/>
      <dgm:spPr/>
      <dgm:t>
        <a:bodyPr/>
        <a:lstStyle/>
        <a:p>
          <a:endParaRPr lang="ru-RU"/>
        </a:p>
      </dgm:t>
    </dgm:pt>
    <dgm:pt modelId="{76182CFA-CBED-4409-A7B4-31B306E177E8}">
      <dgm:prSet phldrT="[Текст]" custT="1"/>
      <dgm:spPr>
        <a:solidFill>
          <a:schemeClr val="accent6">
            <a:lumMod val="20000"/>
            <a:lumOff val="80000"/>
            <a:alpha val="90000"/>
          </a:schemeClr>
        </a:solidFill>
        <a:ln>
          <a:solidFill>
            <a:srgbClr val="0070C0">
              <a:alpha val="90000"/>
            </a:srgbClr>
          </a:solidFill>
        </a:ln>
      </dgm:spPr>
      <dgm:t>
        <a:bodyPr/>
        <a:lstStyle/>
        <a:p>
          <a:pPr rtl="0"/>
          <a:r>
            <a:rPr kumimoji="0" lang="ru-RU" sz="1600" b="1" i="0" u="none" strike="noStrike" cap="none" normalizeH="0" baseline="0" dirty="0">
              <a:ln/>
              <a:effectLst/>
              <a:latin typeface="Times New Roman" pitchFamily="18" charset="0"/>
              <a:ea typeface="Times New Roman" pitchFamily="18" charset="0"/>
              <a:cs typeface="Times New Roman" pitchFamily="18" charset="0"/>
            </a:rPr>
            <a:t>Назначение: </a:t>
          </a:r>
          <a:r>
            <a:rPr kumimoji="0" lang="ru-RU" sz="1600" b="0" i="0" u="none" strike="noStrike" cap="none" normalizeH="0" baseline="0" dirty="0">
              <a:ln/>
              <a:effectLst/>
              <a:latin typeface="Times New Roman" pitchFamily="18" charset="0"/>
              <a:ea typeface="Times New Roman" pitchFamily="18" charset="0"/>
              <a:cs typeface="Times New Roman" pitchFamily="18" charset="0"/>
            </a:rPr>
            <a:t>помогают в научных исследованиях, сбирают образцы, анализируют морское дно.</a:t>
          </a:r>
          <a:endParaRPr lang="ru-RU" sz="1600" dirty="0">
            <a:latin typeface="Times New Roman" pitchFamily="18" charset="0"/>
            <a:cs typeface="Times New Roman" pitchFamily="18" charset="0"/>
          </a:endParaRPr>
        </a:p>
      </dgm:t>
    </dgm:pt>
    <dgm:pt modelId="{19005EEA-C8F8-45CA-BB32-0D920DFFA746}" type="parTrans" cxnId="{72BE3EE4-5094-4A32-825D-F7A19169406E}">
      <dgm:prSet/>
      <dgm:spPr/>
      <dgm:t>
        <a:bodyPr/>
        <a:lstStyle/>
        <a:p>
          <a:endParaRPr lang="ru-RU"/>
        </a:p>
      </dgm:t>
    </dgm:pt>
    <dgm:pt modelId="{AC370222-D998-4EC9-9F03-4F4121BFB05E}" type="sibTrans" cxnId="{72BE3EE4-5094-4A32-825D-F7A19169406E}">
      <dgm:prSet/>
      <dgm:spPr/>
      <dgm:t>
        <a:bodyPr/>
        <a:lstStyle/>
        <a:p>
          <a:endParaRPr lang="ru-RU"/>
        </a:p>
      </dgm:t>
    </dgm:pt>
    <dgm:pt modelId="{B628310C-9922-413E-9065-632751D7B7D8}">
      <dgm:prSet custT="1"/>
      <dgm:spPr>
        <a:solidFill>
          <a:schemeClr val="accent6">
            <a:lumMod val="20000"/>
            <a:lumOff val="80000"/>
            <a:alpha val="90000"/>
          </a:schemeClr>
        </a:solidFill>
        <a:ln>
          <a:solidFill>
            <a:srgbClr val="0070C0">
              <a:alpha val="90000"/>
            </a:srgbClr>
          </a:solidFill>
        </a:ln>
      </dgm:spPr>
      <dgm:t>
        <a:bodyPr/>
        <a:lstStyle/>
        <a:p>
          <a:pPr rtl="0"/>
          <a:r>
            <a:rPr kumimoji="0" lang="ru-RU" sz="1600" b="1" i="0" u="none" strike="noStrike" cap="none" normalizeH="0" baseline="0">
              <a:ln/>
              <a:effectLst/>
              <a:latin typeface="Times New Roman" pitchFamily="18" charset="0"/>
              <a:ea typeface="Times New Roman" pitchFamily="18" charset="0"/>
              <a:cs typeface="Times New Roman" pitchFamily="18" charset="0"/>
            </a:rPr>
            <a:t>Особенности: </a:t>
          </a:r>
          <a:r>
            <a:rPr kumimoji="0" lang="ru-RU" sz="1600" b="0" i="0" u="none" strike="noStrike" cap="none" normalizeH="0" baseline="0">
              <a:ln/>
              <a:effectLst/>
              <a:latin typeface="Times New Roman" pitchFamily="18" charset="0"/>
              <a:ea typeface="Times New Roman" pitchFamily="18" charset="0"/>
              <a:cs typeface="Times New Roman" pitchFamily="18" charset="0"/>
            </a:rPr>
            <a:t> встроены манипуляторы, камеры высокого разрешения, мощные двигатели и система освещения. Работают на глубинах до тысячи метров.</a:t>
          </a:r>
          <a:endParaRPr kumimoji="0" lang="ru-RU" sz="1600" b="0" i="0" u="none" strike="noStrike" cap="none" normalizeH="0" baseline="0" dirty="0">
            <a:ln/>
            <a:effectLst/>
            <a:latin typeface="Times New Roman" pitchFamily="18" charset="0"/>
            <a:cs typeface="Times New Roman" pitchFamily="18" charset="0"/>
          </a:endParaRPr>
        </a:p>
      </dgm:t>
    </dgm:pt>
    <dgm:pt modelId="{5756BA83-9EF1-4442-A1F1-EEE013DE8035}" type="parTrans" cxnId="{D6F54D1C-4B12-4177-AB48-99033909003D}">
      <dgm:prSet/>
      <dgm:spPr/>
      <dgm:t>
        <a:bodyPr/>
        <a:lstStyle/>
        <a:p>
          <a:endParaRPr lang="ru-RU"/>
        </a:p>
      </dgm:t>
    </dgm:pt>
    <dgm:pt modelId="{FA113266-B064-4DDD-9CF5-03CFAA492E85}" type="sibTrans" cxnId="{D6F54D1C-4B12-4177-AB48-99033909003D}">
      <dgm:prSet/>
      <dgm:spPr/>
      <dgm:t>
        <a:bodyPr/>
        <a:lstStyle/>
        <a:p>
          <a:endParaRPr lang="ru-RU"/>
        </a:p>
      </dgm:t>
    </dgm:pt>
    <dgm:pt modelId="{D53D30A8-B5E1-4E43-ABEA-862DFAC06364}">
      <dgm:prSet custT="1"/>
      <dgm:spPr>
        <a:solidFill>
          <a:schemeClr val="accent6">
            <a:lumMod val="20000"/>
            <a:lumOff val="80000"/>
            <a:alpha val="90000"/>
          </a:schemeClr>
        </a:solidFill>
        <a:ln>
          <a:solidFill>
            <a:srgbClr val="0070C0">
              <a:alpha val="90000"/>
            </a:srgbClr>
          </a:solidFill>
        </a:ln>
      </dgm:spPr>
      <dgm:t>
        <a:bodyPr/>
        <a:lstStyle/>
        <a:p>
          <a:pPr rtl="0"/>
          <a:r>
            <a:rPr kumimoji="0" lang="ru-RU" sz="1600" b="1" i="0" u="none" strike="noStrike" cap="none" normalizeH="0" baseline="0" dirty="0">
              <a:ln/>
              <a:effectLst/>
              <a:latin typeface="Times New Roman" pitchFamily="18" charset="0"/>
              <a:ea typeface="Times New Roman" pitchFamily="18" charset="0"/>
              <a:cs typeface="Times New Roman" pitchFamily="18" charset="0"/>
            </a:rPr>
            <a:t>Особенности: </a:t>
          </a:r>
          <a:r>
            <a:rPr kumimoji="0" lang="ru-RU" sz="1600" b="0" i="0" u="none" strike="noStrike" cap="none" normalizeH="0" baseline="0" dirty="0">
              <a:ln/>
              <a:effectLst/>
              <a:latin typeface="Times New Roman" pitchFamily="18" charset="0"/>
              <a:ea typeface="Times New Roman" pitchFamily="18" charset="0"/>
              <a:cs typeface="Times New Roman" pitchFamily="18" charset="0"/>
            </a:rPr>
            <a:t>лёгкие и компактные, оснащены высококачественными камерами и прожекторами. Работает на глубинах до 1000 м.</a:t>
          </a:r>
          <a:endParaRPr kumimoji="0" lang="ru-RU" sz="1600" b="0" i="0" u="none" strike="noStrike" cap="none" normalizeH="0" baseline="0" dirty="0">
            <a:ln/>
            <a:effectLst/>
            <a:latin typeface="Times New Roman" pitchFamily="18" charset="0"/>
            <a:cs typeface="Times New Roman" pitchFamily="18" charset="0"/>
          </a:endParaRPr>
        </a:p>
      </dgm:t>
    </dgm:pt>
    <dgm:pt modelId="{B4490DF2-DD29-4D82-9D26-0D9B86A4250C}" type="parTrans" cxnId="{1B72AA53-B908-4403-9969-CEAC12173466}">
      <dgm:prSet/>
      <dgm:spPr/>
      <dgm:t>
        <a:bodyPr/>
        <a:lstStyle/>
        <a:p>
          <a:endParaRPr lang="ru-RU"/>
        </a:p>
      </dgm:t>
    </dgm:pt>
    <dgm:pt modelId="{9DD10594-39EB-4ECF-BFCE-D7938B9C11BF}" type="sibTrans" cxnId="{1B72AA53-B908-4403-9969-CEAC12173466}">
      <dgm:prSet/>
      <dgm:spPr/>
      <dgm:t>
        <a:bodyPr/>
        <a:lstStyle/>
        <a:p>
          <a:endParaRPr lang="ru-RU"/>
        </a:p>
      </dgm:t>
    </dgm:pt>
    <dgm:pt modelId="{406B48F7-7348-44FF-9F1D-C6B4F63131D3}">
      <dgm:prSet custT="1"/>
      <dgm:spPr>
        <a:solidFill>
          <a:schemeClr val="accent6">
            <a:lumMod val="20000"/>
            <a:lumOff val="80000"/>
            <a:alpha val="90000"/>
          </a:schemeClr>
        </a:solidFill>
        <a:ln>
          <a:solidFill>
            <a:srgbClr val="0070C0">
              <a:alpha val="90000"/>
            </a:srgbClr>
          </a:solidFill>
        </a:ln>
      </dgm:spPr>
      <dgm:t>
        <a:bodyPr/>
        <a:lstStyle/>
        <a:p>
          <a:pPr rtl="0"/>
          <a:r>
            <a:rPr kumimoji="0" lang="ru-RU" sz="1600" b="1" i="0" u="none" strike="noStrike" cap="none" normalizeH="0" baseline="0" dirty="0">
              <a:ln/>
              <a:effectLst/>
              <a:latin typeface="Times New Roman" pitchFamily="18" charset="0"/>
              <a:ea typeface="Times New Roman" pitchFamily="18" charset="0"/>
              <a:cs typeface="Times New Roman" pitchFamily="18" charset="0"/>
            </a:rPr>
            <a:t>Особенности</a:t>
          </a:r>
          <a:r>
            <a:rPr kumimoji="0" lang="ru-RU" sz="1600" b="0" i="0" u="none" strike="noStrike" cap="none" normalizeH="0" baseline="0" dirty="0">
              <a:ln/>
              <a:effectLst/>
              <a:latin typeface="Times New Roman" pitchFamily="18" charset="0"/>
              <a:ea typeface="Times New Roman" pitchFamily="18" charset="0"/>
              <a:cs typeface="Times New Roman" pitchFamily="18" charset="0"/>
            </a:rPr>
            <a:t>: имеют специализированное оборудование для сбора данных - датчики температуры, давления, солености воды, манипулятор для взятия проб.</a:t>
          </a:r>
        </a:p>
      </dgm:t>
    </dgm:pt>
    <dgm:pt modelId="{F83CE9D9-1F44-4D44-95AE-C47D1143F237}" type="parTrans" cxnId="{48490A46-0FAC-4CA0-A074-614960A42FAA}">
      <dgm:prSet/>
      <dgm:spPr/>
      <dgm:t>
        <a:bodyPr/>
        <a:lstStyle/>
        <a:p>
          <a:endParaRPr lang="ru-RU"/>
        </a:p>
      </dgm:t>
    </dgm:pt>
    <dgm:pt modelId="{3DB0638E-B5DA-4F9F-8EE9-75D44255C473}" type="sibTrans" cxnId="{48490A46-0FAC-4CA0-A074-614960A42FAA}">
      <dgm:prSet/>
      <dgm:spPr/>
      <dgm:t>
        <a:bodyPr/>
        <a:lstStyle/>
        <a:p>
          <a:endParaRPr lang="ru-RU"/>
        </a:p>
      </dgm:t>
    </dgm:pt>
    <dgm:pt modelId="{D9F907FA-5703-4997-995E-0BFA6BE38AA7}" type="pres">
      <dgm:prSet presAssocID="{0F9A9A4D-6003-4BF3-9B47-DD2522FE8193}" presName="Name0" presStyleCnt="0">
        <dgm:presLayoutVars>
          <dgm:dir/>
          <dgm:animLvl val="lvl"/>
          <dgm:resizeHandles val="exact"/>
        </dgm:presLayoutVars>
      </dgm:prSet>
      <dgm:spPr/>
    </dgm:pt>
    <dgm:pt modelId="{2B894388-0588-40C3-8BAE-C949CF67C6E5}" type="pres">
      <dgm:prSet presAssocID="{BB9184DF-2FA1-4F70-A621-5FE799EAAE49}" presName="composite" presStyleCnt="0"/>
      <dgm:spPr/>
    </dgm:pt>
    <dgm:pt modelId="{74DA190D-2095-4F52-A92F-006D7A4E2834}" type="pres">
      <dgm:prSet presAssocID="{BB9184DF-2FA1-4F70-A621-5FE799EAAE49}" presName="parTx" presStyleLbl="alignNode1" presStyleIdx="0" presStyleCnt="3">
        <dgm:presLayoutVars>
          <dgm:chMax val="0"/>
          <dgm:chPref val="0"/>
          <dgm:bulletEnabled val="1"/>
        </dgm:presLayoutVars>
      </dgm:prSet>
      <dgm:spPr/>
    </dgm:pt>
    <dgm:pt modelId="{BEF77851-12E5-4BE2-BBE1-9A7C24A8EF7B}" type="pres">
      <dgm:prSet presAssocID="{BB9184DF-2FA1-4F70-A621-5FE799EAAE49}" presName="desTx" presStyleLbl="alignAccFollowNode1" presStyleIdx="0" presStyleCnt="3">
        <dgm:presLayoutVars>
          <dgm:bulletEnabled val="1"/>
        </dgm:presLayoutVars>
      </dgm:prSet>
      <dgm:spPr/>
    </dgm:pt>
    <dgm:pt modelId="{36A41179-445B-4214-9AAA-4CBC2E2021E3}" type="pres">
      <dgm:prSet presAssocID="{B6E0E805-EAC9-4ABE-B8D1-721D9BE7870B}" presName="space" presStyleCnt="0"/>
      <dgm:spPr/>
    </dgm:pt>
    <dgm:pt modelId="{4FC46F6A-A8DC-453A-BF2F-DD755341B44F}" type="pres">
      <dgm:prSet presAssocID="{32347762-E18D-47B9-AD5C-1E6905D632F4}" presName="composite" presStyleCnt="0"/>
      <dgm:spPr/>
    </dgm:pt>
    <dgm:pt modelId="{3419C3AB-85C2-46C0-8C12-7DE954825CFC}" type="pres">
      <dgm:prSet presAssocID="{32347762-E18D-47B9-AD5C-1E6905D632F4}" presName="parTx" presStyleLbl="alignNode1" presStyleIdx="1" presStyleCnt="3" custLinFactNeighborX="-65" custLinFactNeighborY="-1667">
        <dgm:presLayoutVars>
          <dgm:chMax val="0"/>
          <dgm:chPref val="0"/>
          <dgm:bulletEnabled val="1"/>
        </dgm:presLayoutVars>
      </dgm:prSet>
      <dgm:spPr/>
    </dgm:pt>
    <dgm:pt modelId="{3BDB2BCB-16C0-466B-BBF0-DF845F597517}" type="pres">
      <dgm:prSet presAssocID="{32347762-E18D-47B9-AD5C-1E6905D632F4}" presName="desTx" presStyleLbl="alignAccFollowNode1" presStyleIdx="1" presStyleCnt="3">
        <dgm:presLayoutVars>
          <dgm:bulletEnabled val="1"/>
        </dgm:presLayoutVars>
      </dgm:prSet>
      <dgm:spPr/>
    </dgm:pt>
    <dgm:pt modelId="{C9FF463E-77E0-4746-A82A-098E26C05716}" type="pres">
      <dgm:prSet presAssocID="{E1F78DEE-5849-4942-9C0C-66EC044C7FF6}" presName="space" presStyleCnt="0"/>
      <dgm:spPr/>
    </dgm:pt>
    <dgm:pt modelId="{CAD53880-F1D9-4323-9518-A76E87384587}" type="pres">
      <dgm:prSet presAssocID="{5C4EEA74-AEBA-48D4-851F-3B999C8D53CF}" presName="composite" presStyleCnt="0"/>
      <dgm:spPr/>
    </dgm:pt>
    <dgm:pt modelId="{B60C14F0-0800-4B12-B20E-9834DF4B13DF}" type="pres">
      <dgm:prSet presAssocID="{5C4EEA74-AEBA-48D4-851F-3B999C8D53CF}" presName="parTx" presStyleLbl="alignNode1" presStyleIdx="2" presStyleCnt="3">
        <dgm:presLayoutVars>
          <dgm:chMax val="0"/>
          <dgm:chPref val="0"/>
          <dgm:bulletEnabled val="1"/>
        </dgm:presLayoutVars>
      </dgm:prSet>
      <dgm:spPr/>
    </dgm:pt>
    <dgm:pt modelId="{723354F4-1E57-4CBD-83D0-7FDE9F1D9B47}" type="pres">
      <dgm:prSet presAssocID="{5C4EEA74-AEBA-48D4-851F-3B999C8D53CF}" presName="desTx" presStyleLbl="alignAccFollowNode1" presStyleIdx="2" presStyleCnt="3">
        <dgm:presLayoutVars>
          <dgm:bulletEnabled val="1"/>
        </dgm:presLayoutVars>
      </dgm:prSet>
      <dgm:spPr/>
    </dgm:pt>
  </dgm:ptLst>
  <dgm:cxnLst>
    <dgm:cxn modelId="{D6F54D1C-4B12-4177-AB48-99033909003D}" srcId="{BB9184DF-2FA1-4F70-A621-5FE799EAAE49}" destId="{B628310C-9922-413E-9065-632751D7B7D8}" srcOrd="1" destOrd="0" parTransId="{5756BA83-9EF1-4442-A1F1-EEE013DE8035}" sibTransId="{FA113266-B064-4DDD-9CF5-03CFAA492E85}"/>
    <dgm:cxn modelId="{C148981F-D0F3-47D1-A4A3-D62BEF863BA3}" type="presOf" srcId="{5C4EEA74-AEBA-48D4-851F-3B999C8D53CF}" destId="{B60C14F0-0800-4B12-B20E-9834DF4B13DF}" srcOrd="0" destOrd="0" presId="urn:microsoft.com/office/officeart/2005/8/layout/hList1"/>
    <dgm:cxn modelId="{86976F25-1221-401D-B097-D4783BE7ED77}" type="presOf" srcId="{D53D30A8-B5E1-4E43-ABEA-862DFAC06364}" destId="{3BDB2BCB-16C0-466B-BBF0-DF845F597517}" srcOrd="0" destOrd="1" presId="urn:microsoft.com/office/officeart/2005/8/layout/hList1"/>
    <dgm:cxn modelId="{662BB832-A6C5-4850-960E-1EB9B0B4E7BC}" type="presOf" srcId="{32347762-E18D-47B9-AD5C-1E6905D632F4}" destId="{3419C3AB-85C2-46C0-8C12-7DE954825CFC}" srcOrd="0" destOrd="0" presId="urn:microsoft.com/office/officeart/2005/8/layout/hList1"/>
    <dgm:cxn modelId="{0993A95B-F66D-4027-B223-131B2607D04F}" srcId="{0F9A9A4D-6003-4BF3-9B47-DD2522FE8193}" destId="{32347762-E18D-47B9-AD5C-1E6905D632F4}" srcOrd="1" destOrd="0" parTransId="{B4EA10CD-7910-4672-8F94-FDFD866DA5A3}" sibTransId="{E1F78DEE-5849-4942-9C0C-66EC044C7FF6}"/>
    <dgm:cxn modelId="{E36BCF41-F792-492A-BB5A-04D78A2895F7}" type="presOf" srcId="{B628310C-9922-413E-9065-632751D7B7D8}" destId="{BEF77851-12E5-4BE2-BBE1-9A7C24A8EF7B}" srcOrd="0" destOrd="1" presId="urn:microsoft.com/office/officeart/2005/8/layout/hList1"/>
    <dgm:cxn modelId="{48490A46-0FAC-4CA0-A074-614960A42FAA}" srcId="{5C4EEA74-AEBA-48D4-851F-3B999C8D53CF}" destId="{406B48F7-7348-44FF-9F1D-C6B4F63131D3}" srcOrd="1" destOrd="0" parTransId="{F83CE9D9-1F44-4D44-95AE-C47D1143F237}" sibTransId="{3DB0638E-B5DA-4F9F-8EE9-75D44255C473}"/>
    <dgm:cxn modelId="{6B02F746-BD50-485C-A5A5-48C812DE0D5A}" type="presOf" srcId="{CEA8F722-4C69-43EE-BB59-E9205E6F5E6C}" destId="{BEF77851-12E5-4BE2-BBE1-9A7C24A8EF7B}" srcOrd="0" destOrd="0" presId="urn:microsoft.com/office/officeart/2005/8/layout/hList1"/>
    <dgm:cxn modelId="{1B72AA53-B908-4403-9969-CEAC12173466}" srcId="{32347762-E18D-47B9-AD5C-1E6905D632F4}" destId="{D53D30A8-B5E1-4E43-ABEA-862DFAC06364}" srcOrd="1" destOrd="0" parTransId="{B4490DF2-DD29-4D82-9D26-0D9B86A4250C}" sibTransId="{9DD10594-39EB-4ECF-BFCE-D7938B9C11BF}"/>
    <dgm:cxn modelId="{CFE14C8B-4C0A-4C09-8205-60E7197C0561}" srcId="{0F9A9A4D-6003-4BF3-9B47-DD2522FE8193}" destId="{5C4EEA74-AEBA-48D4-851F-3B999C8D53CF}" srcOrd="2" destOrd="0" parTransId="{835BA01E-EC92-4B31-AA5B-50C79775EE08}" sibTransId="{0AD47B4F-B014-4A46-8613-849A4610142C}"/>
    <dgm:cxn modelId="{79F89B9D-0ED0-4B98-8100-A538F062D233}" srcId="{BB9184DF-2FA1-4F70-A621-5FE799EAAE49}" destId="{CEA8F722-4C69-43EE-BB59-E9205E6F5E6C}" srcOrd="0" destOrd="0" parTransId="{E8B2DD7C-EC91-47EB-9694-C6EE69B8B599}" sibTransId="{997861F4-6E76-479A-9D8F-5192F51A3ADB}"/>
    <dgm:cxn modelId="{7068A1A0-806B-45CB-9B87-56760AB17FA8}" type="presOf" srcId="{0F9A9A4D-6003-4BF3-9B47-DD2522FE8193}" destId="{D9F907FA-5703-4997-995E-0BFA6BE38AA7}" srcOrd="0" destOrd="0" presId="urn:microsoft.com/office/officeart/2005/8/layout/hList1"/>
    <dgm:cxn modelId="{8D92BEAF-3EE9-4C1B-A28D-8CCCFF6DBEFC}" type="presOf" srcId="{BB9184DF-2FA1-4F70-A621-5FE799EAAE49}" destId="{74DA190D-2095-4F52-A92F-006D7A4E2834}" srcOrd="0" destOrd="0" presId="urn:microsoft.com/office/officeart/2005/8/layout/hList1"/>
    <dgm:cxn modelId="{8C7DBDBE-A6F7-49CC-A43B-0E280CD1F084}" srcId="{32347762-E18D-47B9-AD5C-1E6905D632F4}" destId="{B0B0138E-CBDC-4C18-8354-04A47132820D}" srcOrd="0" destOrd="0" parTransId="{A8B5D6C3-DAE4-4FC8-BF76-352F9FB86811}" sibTransId="{BF582AA6-0249-4FC2-A9C5-6E600F38FCB8}"/>
    <dgm:cxn modelId="{7A1B8EC0-AC4F-4AA4-A115-A0F1F588A327}" srcId="{0F9A9A4D-6003-4BF3-9B47-DD2522FE8193}" destId="{BB9184DF-2FA1-4F70-A621-5FE799EAAE49}" srcOrd="0" destOrd="0" parTransId="{CF1E6C35-914B-453E-8045-3F85D4CB76EC}" sibTransId="{B6E0E805-EAC9-4ABE-B8D1-721D9BE7870B}"/>
    <dgm:cxn modelId="{7F6F9FC9-6FC7-4CF4-9033-F2318E77369E}" type="presOf" srcId="{76182CFA-CBED-4409-A7B4-31B306E177E8}" destId="{723354F4-1E57-4CBD-83D0-7FDE9F1D9B47}" srcOrd="0" destOrd="0" presId="urn:microsoft.com/office/officeart/2005/8/layout/hList1"/>
    <dgm:cxn modelId="{4CF48DD3-1590-41F2-838F-CCE1ACD9CB44}" type="presOf" srcId="{B0B0138E-CBDC-4C18-8354-04A47132820D}" destId="{3BDB2BCB-16C0-466B-BBF0-DF845F597517}" srcOrd="0" destOrd="0" presId="urn:microsoft.com/office/officeart/2005/8/layout/hList1"/>
    <dgm:cxn modelId="{72BE3EE4-5094-4A32-825D-F7A19169406E}" srcId="{5C4EEA74-AEBA-48D4-851F-3B999C8D53CF}" destId="{76182CFA-CBED-4409-A7B4-31B306E177E8}" srcOrd="0" destOrd="0" parTransId="{19005EEA-C8F8-45CA-BB32-0D920DFFA746}" sibTransId="{AC370222-D998-4EC9-9F03-4F4121BFB05E}"/>
    <dgm:cxn modelId="{A7E4E3E8-E65B-4C93-BA69-BF9F509CF45C}" type="presOf" srcId="{406B48F7-7348-44FF-9F1D-C6B4F63131D3}" destId="{723354F4-1E57-4CBD-83D0-7FDE9F1D9B47}" srcOrd="0" destOrd="1" presId="urn:microsoft.com/office/officeart/2005/8/layout/hList1"/>
    <dgm:cxn modelId="{6D58467A-EDBB-43A3-AB64-5C30EC20C175}" type="presParOf" srcId="{D9F907FA-5703-4997-995E-0BFA6BE38AA7}" destId="{2B894388-0588-40C3-8BAE-C949CF67C6E5}" srcOrd="0" destOrd="0" presId="urn:microsoft.com/office/officeart/2005/8/layout/hList1"/>
    <dgm:cxn modelId="{AB6410D6-F9EB-443F-A068-A48FD88C9A4F}" type="presParOf" srcId="{2B894388-0588-40C3-8BAE-C949CF67C6E5}" destId="{74DA190D-2095-4F52-A92F-006D7A4E2834}" srcOrd="0" destOrd="0" presId="urn:microsoft.com/office/officeart/2005/8/layout/hList1"/>
    <dgm:cxn modelId="{ABB1A947-9196-4970-8335-22AC8C6B48AA}" type="presParOf" srcId="{2B894388-0588-40C3-8BAE-C949CF67C6E5}" destId="{BEF77851-12E5-4BE2-BBE1-9A7C24A8EF7B}" srcOrd="1" destOrd="0" presId="urn:microsoft.com/office/officeart/2005/8/layout/hList1"/>
    <dgm:cxn modelId="{59CCC866-A945-471A-9DDB-4C3AE26AF055}" type="presParOf" srcId="{D9F907FA-5703-4997-995E-0BFA6BE38AA7}" destId="{36A41179-445B-4214-9AAA-4CBC2E2021E3}" srcOrd="1" destOrd="0" presId="urn:microsoft.com/office/officeart/2005/8/layout/hList1"/>
    <dgm:cxn modelId="{6D1B182F-F097-4135-88B0-8965BAAB0FF0}" type="presParOf" srcId="{D9F907FA-5703-4997-995E-0BFA6BE38AA7}" destId="{4FC46F6A-A8DC-453A-BF2F-DD755341B44F}" srcOrd="2" destOrd="0" presId="urn:microsoft.com/office/officeart/2005/8/layout/hList1"/>
    <dgm:cxn modelId="{44609193-0055-4CE3-8981-E3694816EF4C}" type="presParOf" srcId="{4FC46F6A-A8DC-453A-BF2F-DD755341B44F}" destId="{3419C3AB-85C2-46C0-8C12-7DE954825CFC}" srcOrd="0" destOrd="0" presId="urn:microsoft.com/office/officeart/2005/8/layout/hList1"/>
    <dgm:cxn modelId="{5FA5CD46-96E2-44CF-8B23-1D28E917AF9E}" type="presParOf" srcId="{4FC46F6A-A8DC-453A-BF2F-DD755341B44F}" destId="{3BDB2BCB-16C0-466B-BBF0-DF845F597517}" srcOrd="1" destOrd="0" presId="urn:microsoft.com/office/officeart/2005/8/layout/hList1"/>
    <dgm:cxn modelId="{4B58C33E-673B-444D-8F5D-8C337D3C5FF5}" type="presParOf" srcId="{D9F907FA-5703-4997-995E-0BFA6BE38AA7}" destId="{C9FF463E-77E0-4746-A82A-098E26C05716}" srcOrd="3" destOrd="0" presId="urn:microsoft.com/office/officeart/2005/8/layout/hList1"/>
    <dgm:cxn modelId="{3C2CA0E9-38F4-496A-952E-931C24D18306}" type="presParOf" srcId="{D9F907FA-5703-4997-995E-0BFA6BE38AA7}" destId="{CAD53880-F1D9-4323-9518-A76E87384587}" srcOrd="4" destOrd="0" presId="urn:microsoft.com/office/officeart/2005/8/layout/hList1"/>
    <dgm:cxn modelId="{002DB719-493C-4B7B-A652-969B43F06A91}" type="presParOf" srcId="{CAD53880-F1D9-4323-9518-A76E87384587}" destId="{B60C14F0-0800-4B12-B20E-9834DF4B13DF}" srcOrd="0" destOrd="0" presId="urn:microsoft.com/office/officeart/2005/8/layout/hList1"/>
    <dgm:cxn modelId="{00A81CA4-647F-4E80-A657-78B01ED70B94}" type="presParOf" srcId="{CAD53880-F1D9-4323-9518-A76E87384587}" destId="{723354F4-1E57-4CBD-83D0-7FDE9F1D9B4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9A9A4D-6003-4BF3-9B47-DD2522FE8193}"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ru-RU"/>
        </a:p>
      </dgm:t>
    </dgm:pt>
    <dgm:pt modelId="{BB9184DF-2FA1-4F70-A621-5FE799EAAE49}">
      <dgm:prSet phldrT="[Текст]" custT="1"/>
      <dgm:spPr>
        <a:solidFill>
          <a:schemeClr val="accent4">
            <a:lumMod val="60000"/>
            <a:lumOff val="40000"/>
          </a:schemeClr>
        </a:solidFill>
        <a:ln>
          <a:solidFill>
            <a:srgbClr val="7030A0"/>
          </a:solidFill>
        </a:ln>
      </dgm:spPr>
      <dgm:t>
        <a:bodyPr/>
        <a:lstStyle/>
        <a:p>
          <a:r>
            <a:rPr kumimoji="0" lang="ru-RU" sz="16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Военно</a:t>
          </a:r>
          <a:r>
            <a:rPr kumimoji="0" lang="en-US"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ru-RU"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морские</a:t>
          </a:r>
          <a:r>
            <a:rPr kumimoji="0" lang="en-US"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lang="ru-RU" sz="1600" b="1" dirty="0">
            <a:solidFill>
              <a:schemeClr val="tx1"/>
            </a:solidFill>
            <a:latin typeface="Times New Roman" pitchFamily="18" charset="0"/>
            <a:cs typeface="Times New Roman" pitchFamily="18" charset="0"/>
          </a:endParaRPr>
        </a:p>
      </dgm:t>
    </dgm:pt>
    <dgm:pt modelId="{CF1E6C35-914B-453E-8045-3F85D4CB76EC}" type="parTrans" cxnId="{7A1B8EC0-AC4F-4AA4-A115-A0F1F588A327}">
      <dgm:prSet/>
      <dgm:spPr/>
      <dgm:t>
        <a:bodyPr/>
        <a:lstStyle/>
        <a:p>
          <a:endParaRPr lang="ru-RU"/>
        </a:p>
      </dgm:t>
    </dgm:pt>
    <dgm:pt modelId="{B6E0E805-EAC9-4ABE-B8D1-721D9BE7870B}" type="sibTrans" cxnId="{7A1B8EC0-AC4F-4AA4-A115-A0F1F588A327}">
      <dgm:prSet/>
      <dgm:spPr/>
      <dgm:t>
        <a:bodyPr/>
        <a:lstStyle/>
        <a:p>
          <a:endParaRPr lang="ru-RU"/>
        </a:p>
      </dgm:t>
    </dgm:pt>
    <dgm:pt modelId="{CEA8F722-4C69-43EE-BB59-E9205E6F5E6C}">
      <dgm:prSet phldrT="[Текст]" custT="1"/>
      <dgm:spPr>
        <a:solidFill>
          <a:schemeClr val="accent6">
            <a:lumMod val="20000"/>
            <a:lumOff val="80000"/>
            <a:alpha val="90000"/>
          </a:schemeClr>
        </a:solidFill>
        <a:ln>
          <a:solidFill>
            <a:srgbClr val="0070C0">
              <a:alpha val="90000"/>
            </a:srgbClr>
          </a:solidFill>
        </a:ln>
      </dgm:spPr>
      <dgm:t>
        <a:bodyPr/>
        <a:lstStyle/>
        <a:p>
          <a:pPr rtl="0"/>
          <a:r>
            <a:rPr kumimoji="0" lang="ru-RU"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Назначение: </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разведывательная деятельность, обезвреживают мины, занимаются поиском и спасением подводных объектов.</a:t>
          </a:r>
          <a:endParaRPr lang="ru-RU" sz="1600" dirty="0">
            <a:latin typeface="Times New Roman" pitchFamily="18" charset="0"/>
            <a:cs typeface="Times New Roman" pitchFamily="18" charset="0"/>
          </a:endParaRPr>
        </a:p>
      </dgm:t>
    </dgm:pt>
    <dgm:pt modelId="{E8B2DD7C-EC91-47EB-9694-C6EE69B8B599}" type="parTrans" cxnId="{79F89B9D-0ED0-4B98-8100-A538F062D233}">
      <dgm:prSet/>
      <dgm:spPr/>
      <dgm:t>
        <a:bodyPr/>
        <a:lstStyle/>
        <a:p>
          <a:endParaRPr lang="ru-RU"/>
        </a:p>
      </dgm:t>
    </dgm:pt>
    <dgm:pt modelId="{997861F4-6E76-479A-9D8F-5192F51A3ADB}" type="sibTrans" cxnId="{79F89B9D-0ED0-4B98-8100-A538F062D233}">
      <dgm:prSet/>
      <dgm:spPr/>
      <dgm:t>
        <a:bodyPr/>
        <a:lstStyle/>
        <a:p>
          <a:endParaRPr lang="ru-RU"/>
        </a:p>
      </dgm:t>
    </dgm:pt>
    <dgm:pt modelId="{32347762-E18D-47B9-AD5C-1E6905D632F4}">
      <dgm:prSet phldrT="[Текст]" custT="1"/>
      <dgm:spPr>
        <a:solidFill>
          <a:schemeClr val="accent4">
            <a:lumMod val="60000"/>
            <a:lumOff val="40000"/>
          </a:schemeClr>
        </a:solidFill>
        <a:ln>
          <a:solidFill>
            <a:srgbClr val="7030A0"/>
          </a:solidFill>
        </a:ln>
      </dgm:spPr>
      <dgm:t>
        <a:bodyPr/>
        <a:lstStyle/>
        <a:p>
          <a:r>
            <a:rPr kumimoji="0" lang="ru-RU"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Спасательно-поисковые </a:t>
          </a:r>
          <a:endParaRPr lang="ru-RU" sz="1600" b="1" dirty="0">
            <a:solidFill>
              <a:schemeClr val="tx1"/>
            </a:solidFill>
            <a:latin typeface="Times New Roman" pitchFamily="18" charset="0"/>
            <a:cs typeface="Times New Roman" pitchFamily="18" charset="0"/>
          </a:endParaRPr>
        </a:p>
      </dgm:t>
    </dgm:pt>
    <dgm:pt modelId="{B4EA10CD-7910-4672-8F94-FDFD866DA5A3}" type="parTrans" cxnId="{0993A95B-F66D-4027-B223-131B2607D04F}">
      <dgm:prSet/>
      <dgm:spPr/>
      <dgm:t>
        <a:bodyPr/>
        <a:lstStyle/>
        <a:p>
          <a:endParaRPr lang="ru-RU"/>
        </a:p>
      </dgm:t>
    </dgm:pt>
    <dgm:pt modelId="{E1F78DEE-5849-4942-9C0C-66EC044C7FF6}" type="sibTrans" cxnId="{0993A95B-F66D-4027-B223-131B2607D04F}">
      <dgm:prSet/>
      <dgm:spPr/>
      <dgm:t>
        <a:bodyPr/>
        <a:lstStyle/>
        <a:p>
          <a:endParaRPr lang="ru-RU"/>
        </a:p>
      </dgm:t>
    </dgm:pt>
    <dgm:pt modelId="{B0B0138E-CBDC-4C18-8354-04A47132820D}">
      <dgm:prSet phldrT="[Текст]" custT="1"/>
      <dgm:spPr>
        <a:solidFill>
          <a:schemeClr val="accent6">
            <a:lumMod val="20000"/>
            <a:lumOff val="80000"/>
            <a:alpha val="90000"/>
          </a:schemeClr>
        </a:solidFill>
        <a:ln>
          <a:solidFill>
            <a:srgbClr val="0070C0">
              <a:alpha val="90000"/>
            </a:srgbClr>
          </a:solidFill>
        </a:ln>
      </dgm:spPr>
      <dgm:t>
        <a:bodyPr/>
        <a:lstStyle/>
        <a:p>
          <a:pPr rtl="0"/>
          <a:r>
            <a:rPr kumimoji="0" lang="ru-RU"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Назначение: </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ищут и спасают людей и объекты после аварий, катастроф и природных бедствий.</a:t>
          </a:r>
          <a:endParaRPr lang="ru-RU" sz="1600" dirty="0">
            <a:latin typeface="Times New Roman" pitchFamily="18" charset="0"/>
            <a:cs typeface="Times New Roman" pitchFamily="18" charset="0"/>
          </a:endParaRPr>
        </a:p>
      </dgm:t>
    </dgm:pt>
    <dgm:pt modelId="{A8B5D6C3-DAE4-4FC8-BF76-352F9FB86811}" type="parTrans" cxnId="{8C7DBDBE-A6F7-49CC-A43B-0E280CD1F084}">
      <dgm:prSet/>
      <dgm:spPr/>
      <dgm:t>
        <a:bodyPr/>
        <a:lstStyle/>
        <a:p>
          <a:endParaRPr lang="ru-RU"/>
        </a:p>
      </dgm:t>
    </dgm:pt>
    <dgm:pt modelId="{BF582AA6-0249-4FC2-A9C5-6E600F38FCB8}" type="sibTrans" cxnId="{8C7DBDBE-A6F7-49CC-A43B-0E280CD1F084}">
      <dgm:prSet/>
      <dgm:spPr/>
      <dgm:t>
        <a:bodyPr/>
        <a:lstStyle/>
        <a:p>
          <a:endParaRPr lang="ru-RU"/>
        </a:p>
      </dgm:t>
    </dgm:pt>
    <dgm:pt modelId="{AA880DDF-B144-46A0-9F67-6E518BF1E426}">
      <dgm:prSet custT="1"/>
      <dgm:spPr>
        <a:ln>
          <a:solidFill>
            <a:srgbClr val="0070C0">
              <a:alpha val="90000"/>
            </a:srgbClr>
          </a:solidFill>
        </a:ln>
      </dgm:spPr>
      <dgm:t>
        <a:bodyPr/>
        <a:lstStyle/>
        <a:p>
          <a:pPr rtl="0"/>
          <a:r>
            <a:rPr kumimoji="0" lang="ru-RU"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Особенности:</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имеют высокую степень защиты от внешних воздействий, способны работать в условиях радиопомех, оснащены специальными датчиками и связью.</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dgm:t>
    </dgm:pt>
    <dgm:pt modelId="{86702A24-5609-4934-940A-6166BECF3593}" type="parTrans" cxnId="{A0EB6F49-356D-4C6B-A989-DF9832CD6728}">
      <dgm:prSet/>
      <dgm:spPr/>
      <dgm:t>
        <a:bodyPr/>
        <a:lstStyle/>
        <a:p>
          <a:endParaRPr lang="ru-RU"/>
        </a:p>
      </dgm:t>
    </dgm:pt>
    <dgm:pt modelId="{56FCA329-529B-4AA0-9094-6B320811F69B}" type="sibTrans" cxnId="{A0EB6F49-356D-4C6B-A989-DF9832CD6728}">
      <dgm:prSet/>
      <dgm:spPr/>
      <dgm:t>
        <a:bodyPr/>
        <a:lstStyle/>
        <a:p>
          <a:endParaRPr lang="ru-RU"/>
        </a:p>
      </dgm:t>
    </dgm:pt>
    <dgm:pt modelId="{693B7A89-EA5D-436C-B77F-F64FF3A72FF1}">
      <dgm:prSet phldrT="[Текст]" custT="1"/>
      <dgm:spPr>
        <a:solidFill>
          <a:schemeClr val="accent6">
            <a:lumMod val="20000"/>
            <a:lumOff val="80000"/>
            <a:alpha val="90000"/>
          </a:schemeClr>
        </a:solidFill>
        <a:ln>
          <a:solidFill>
            <a:srgbClr val="0070C0">
              <a:alpha val="90000"/>
            </a:srgbClr>
          </a:solidFill>
        </a:ln>
      </dgm:spPr>
      <dgm:t>
        <a:bodyPr/>
        <a:lstStyle/>
        <a:p>
          <a:pPr rtl="0"/>
          <a:r>
            <a:rPr kumimoji="0" lang="ru-RU"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Особенности:</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оснащены высокочувствительными гидролокаторами, мощными прожекторами, системами навигации и управления, которые позволяют точно ориентироваться в условиях плохой видимости.</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dgm:t>
    </dgm:pt>
    <dgm:pt modelId="{2E3525FC-52C0-4ADB-B773-D34AA7A81DA9}" type="parTrans" cxnId="{D41EC114-92EB-4F78-A26B-48B4FE21DD24}">
      <dgm:prSet/>
      <dgm:spPr/>
      <dgm:t>
        <a:bodyPr/>
        <a:lstStyle/>
        <a:p>
          <a:endParaRPr lang="ru-RU"/>
        </a:p>
      </dgm:t>
    </dgm:pt>
    <dgm:pt modelId="{0B7CFB88-BB7B-499B-A457-B64FFA0AD7CE}" type="sibTrans" cxnId="{D41EC114-92EB-4F78-A26B-48B4FE21DD24}">
      <dgm:prSet/>
      <dgm:spPr/>
      <dgm:t>
        <a:bodyPr/>
        <a:lstStyle/>
        <a:p>
          <a:endParaRPr lang="ru-RU"/>
        </a:p>
      </dgm:t>
    </dgm:pt>
    <dgm:pt modelId="{D9F907FA-5703-4997-995E-0BFA6BE38AA7}" type="pres">
      <dgm:prSet presAssocID="{0F9A9A4D-6003-4BF3-9B47-DD2522FE8193}" presName="Name0" presStyleCnt="0">
        <dgm:presLayoutVars>
          <dgm:dir/>
          <dgm:animLvl val="lvl"/>
          <dgm:resizeHandles val="exact"/>
        </dgm:presLayoutVars>
      </dgm:prSet>
      <dgm:spPr/>
    </dgm:pt>
    <dgm:pt modelId="{2B894388-0588-40C3-8BAE-C949CF67C6E5}" type="pres">
      <dgm:prSet presAssocID="{BB9184DF-2FA1-4F70-A621-5FE799EAAE49}" presName="composite" presStyleCnt="0"/>
      <dgm:spPr/>
    </dgm:pt>
    <dgm:pt modelId="{74DA190D-2095-4F52-A92F-006D7A4E2834}" type="pres">
      <dgm:prSet presAssocID="{BB9184DF-2FA1-4F70-A621-5FE799EAAE49}" presName="parTx" presStyleLbl="alignNode1" presStyleIdx="0" presStyleCnt="2">
        <dgm:presLayoutVars>
          <dgm:chMax val="0"/>
          <dgm:chPref val="0"/>
          <dgm:bulletEnabled val="1"/>
        </dgm:presLayoutVars>
      </dgm:prSet>
      <dgm:spPr/>
    </dgm:pt>
    <dgm:pt modelId="{BEF77851-12E5-4BE2-BBE1-9A7C24A8EF7B}" type="pres">
      <dgm:prSet presAssocID="{BB9184DF-2FA1-4F70-A621-5FE799EAAE49}" presName="desTx" presStyleLbl="alignAccFollowNode1" presStyleIdx="0" presStyleCnt="2">
        <dgm:presLayoutVars>
          <dgm:bulletEnabled val="1"/>
        </dgm:presLayoutVars>
      </dgm:prSet>
      <dgm:spPr/>
    </dgm:pt>
    <dgm:pt modelId="{36A41179-445B-4214-9AAA-4CBC2E2021E3}" type="pres">
      <dgm:prSet presAssocID="{B6E0E805-EAC9-4ABE-B8D1-721D9BE7870B}" presName="space" presStyleCnt="0"/>
      <dgm:spPr/>
    </dgm:pt>
    <dgm:pt modelId="{4FC46F6A-A8DC-453A-BF2F-DD755341B44F}" type="pres">
      <dgm:prSet presAssocID="{32347762-E18D-47B9-AD5C-1E6905D632F4}" presName="composite" presStyleCnt="0"/>
      <dgm:spPr/>
    </dgm:pt>
    <dgm:pt modelId="{3419C3AB-85C2-46C0-8C12-7DE954825CFC}" type="pres">
      <dgm:prSet presAssocID="{32347762-E18D-47B9-AD5C-1E6905D632F4}" presName="parTx" presStyleLbl="alignNode1" presStyleIdx="1" presStyleCnt="2">
        <dgm:presLayoutVars>
          <dgm:chMax val="0"/>
          <dgm:chPref val="0"/>
          <dgm:bulletEnabled val="1"/>
        </dgm:presLayoutVars>
      </dgm:prSet>
      <dgm:spPr/>
    </dgm:pt>
    <dgm:pt modelId="{3BDB2BCB-16C0-466B-BBF0-DF845F597517}" type="pres">
      <dgm:prSet presAssocID="{32347762-E18D-47B9-AD5C-1E6905D632F4}" presName="desTx" presStyleLbl="alignAccFollowNode1" presStyleIdx="1" presStyleCnt="2">
        <dgm:presLayoutVars>
          <dgm:bulletEnabled val="1"/>
        </dgm:presLayoutVars>
      </dgm:prSet>
      <dgm:spPr/>
    </dgm:pt>
  </dgm:ptLst>
  <dgm:cxnLst>
    <dgm:cxn modelId="{D41EC114-92EB-4F78-A26B-48B4FE21DD24}" srcId="{32347762-E18D-47B9-AD5C-1E6905D632F4}" destId="{693B7A89-EA5D-436C-B77F-F64FF3A72FF1}" srcOrd="1" destOrd="0" parTransId="{2E3525FC-52C0-4ADB-B773-D34AA7A81DA9}" sibTransId="{0B7CFB88-BB7B-499B-A457-B64FFA0AD7CE}"/>
    <dgm:cxn modelId="{0993A95B-F66D-4027-B223-131B2607D04F}" srcId="{0F9A9A4D-6003-4BF3-9B47-DD2522FE8193}" destId="{32347762-E18D-47B9-AD5C-1E6905D632F4}" srcOrd="1" destOrd="0" parTransId="{B4EA10CD-7910-4672-8F94-FDFD866DA5A3}" sibTransId="{E1F78DEE-5849-4942-9C0C-66EC044C7FF6}"/>
    <dgm:cxn modelId="{A0EB6F49-356D-4C6B-A989-DF9832CD6728}" srcId="{BB9184DF-2FA1-4F70-A621-5FE799EAAE49}" destId="{AA880DDF-B144-46A0-9F67-6E518BF1E426}" srcOrd="1" destOrd="0" parTransId="{86702A24-5609-4934-940A-6166BECF3593}" sibTransId="{56FCA329-529B-4AA0-9094-6B320811F69B}"/>
    <dgm:cxn modelId="{619CAB82-EE2C-480B-B6BD-18972E375FF4}" type="presOf" srcId="{693B7A89-EA5D-436C-B77F-F64FF3A72FF1}" destId="{3BDB2BCB-16C0-466B-BBF0-DF845F597517}" srcOrd="0" destOrd="1" presId="urn:microsoft.com/office/officeart/2005/8/layout/hList1"/>
    <dgm:cxn modelId="{531A4183-2148-47E4-B961-B24A5DE92909}" type="presOf" srcId="{AA880DDF-B144-46A0-9F67-6E518BF1E426}" destId="{BEF77851-12E5-4BE2-BBE1-9A7C24A8EF7B}" srcOrd="0" destOrd="1" presId="urn:microsoft.com/office/officeart/2005/8/layout/hList1"/>
    <dgm:cxn modelId="{79F89B9D-0ED0-4B98-8100-A538F062D233}" srcId="{BB9184DF-2FA1-4F70-A621-5FE799EAAE49}" destId="{CEA8F722-4C69-43EE-BB59-E9205E6F5E6C}" srcOrd="0" destOrd="0" parTransId="{E8B2DD7C-EC91-47EB-9694-C6EE69B8B599}" sibTransId="{997861F4-6E76-479A-9D8F-5192F51A3ADB}"/>
    <dgm:cxn modelId="{098C86AA-1018-49B4-B0F7-BC021D1CB5A8}" type="presOf" srcId="{CEA8F722-4C69-43EE-BB59-E9205E6F5E6C}" destId="{BEF77851-12E5-4BE2-BBE1-9A7C24A8EF7B}" srcOrd="0" destOrd="0" presId="urn:microsoft.com/office/officeart/2005/8/layout/hList1"/>
    <dgm:cxn modelId="{9C3FD3AD-C2A4-4290-AA2F-0911153B4FED}" type="presOf" srcId="{B0B0138E-CBDC-4C18-8354-04A47132820D}" destId="{3BDB2BCB-16C0-466B-BBF0-DF845F597517}" srcOrd="0" destOrd="0" presId="urn:microsoft.com/office/officeart/2005/8/layout/hList1"/>
    <dgm:cxn modelId="{736078BC-724A-4B43-9EE2-21F5DC8EA824}" type="presOf" srcId="{0F9A9A4D-6003-4BF3-9B47-DD2522FE8193}" destId="{D9F907FA-5703-4997-995E-0BFA6BE38AA7}" srcOrd="0" destOrd="0" presId="urn:microsoft.com/office/officeart/2005/8/layout/hList1"/>
    <dgm:cxn modelId="{8C7DBDBE-A6F7-49CC-A43B-0E280CD1F084}" srcId="{32347762-E18D-47B9-AD5C-1E6905D632F4}" destId="{B0B0138E-CBDC-4C18-8354-04A47132820D}" srcOrd="0" destOrd="0" parTransId="{A8B5D6C3-DAE4-4FC8-BF76-352F9FB86811}" sibTransId="{BF582AA6-0249-4FC2-A9C5-6E600F38FCB8}"/>
    <dgm:cxn modelId="{7A1B8EC0-AC4F-4AA4-A115-A0F1F588A327}" srcId="{0F9A9A4D-6003-4BF3-9B47-DD2522FE8193}" destId="{BB9184DF-2FA1-4F70-A621-5FE799EAAE49}" srcOrd="0" destOrd="0" parTransId="{CF1E6C35-914B-453E-8045-3F85D4CB76EC}" sibTransId="{B6E0E805-EAC9-4ABE-B8D1-721D9BE7870B}"/>
    <dgm:cxn modelId="{6E77A8D7-D05D-4809-BBDD-A2BAD41E46E1}" type="presOf" srcId="{32347762-E18D-47B9-AD5C-1E6905D632F4}" destId="{3419C3AB-85C2-46C0-8C12-7DE954825CFC}" srcOrd="0" destOrd="0" presId="urn:microsoft.com/office/officeart/2005/8/layout/hList1"/>
    <dgm:cxn modelId="{80A5BBE3-5843-4064-89CF-99466C28A94A}" type="presOf" srcId="{BB9184DF-2FA1-4F70-A621-5FE799EAAE49}" destId="{74DA190D-2095-4F52-A92F-006D7A4E2834}" srcOrd="0" destOrd="0" presId="urn:microsoft.com/office/officeart/2005/8/layout/hList1"/>
    <dgm:cxn modelId="{1250FC9E-6265-4F1E-8FD2-75FD79E7EAC2}" type="presParOf" srcId="{D9F907FA-5703-4997-995E-0BFA6BE38AA7}" destId="{2B894388-0588-40C3-8BAE-C949CF67C6E5}" srcOrd="0" destOrd="0" presId="urn:microsoft.com/office/officeart/2005/8/layout/hList1"/>
    <dgm:cxn modelId="{803E7F8B-2C1E-4C9D-9B58-3A8C516C4CDB}" type="presParOf" srcId="{2B894388-0588-40C3-8BAE-C949CF67C6E5}" destId="{74DA190D-2095-4F52-A92F-006D7A4E2834}" srcOrd="0" destOrd="0" presId="urn:microsoft.com/office/officeart/2005/8/layout/hList1"/>
    <dgm:cxn modelId="{9AA4D8D4-8D10-4969-BF4B-226AB4F8729C}" type="presParOf" srcId="{2B894388-0588-40C3-8BAE-C949CF67C6E5}" destId="{BEF77851-12E5-4BE2-BBE1-9A7C24A8EF7B}" srcOrd="1" destOrd="0" presId="urn:microsoft.com/office/officeart/2005/8/layout/hList1"/>
    <dgm:cxn modelId="{99313F41-28C1-47C0-AB70-D78E5CB236F0}" type="presParOf" srcId="{D9F907FA-5703-4997-995E-0BFA6BE38AA7}" destId="{36A41179-445B-4214-9AAA-4CBC2E2021E3}" srcOrd="1" destOrd="0" presId="urn:microsoft.com/office/officeart/2005/8/layout/hList1"/>
    <dgm:cxn modelId="{8699C02D-67F9-460B-B550-B527624C75DB}" type="presParOf" srcId="{D9F907FA-5703-4997-995E-0BFA6BE38AA7}" destId="{4FC46F6A-A8DC-453A-BF2F-DD755341B44F}" srcOrd="2" destOrd="0" presId="urn:microsoft.com/office/officeart/2005/8/layout/hList1"/>
    <dgm:cxn modelId="{4E53E6BA-538F-4FFF-8695-E4CCF0ED38F6}" type="presParOf" srcId="{4FC46F6A-A8DC-453A-BF2F-DD755341B44F}" destId="{3419C3AB-85C2-46C0-8C12-7DE954825CFC}" srcOrd="0" destOrd="0" presId="urn:microsoft.com/office/officeart/2005/8/layout/hList1"/>
    <dgm:cxn modelId="{645FB5BA-F7F0-4DAB-A837-1B9ABA5D1EE5}" type="presParOf" srcId="{4FC46F6A-A8DC-453A-BF2F-DD755341B44F}" destId="{3BDB2BCB-16C0-466B-BBF0-DF845F59751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9A9A4D-6003-4BF3-9B47-DD2522FE8193}"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ru-RU"/>
        </a:p>
      </dgm:t>
    </dgm:pt>
    <dgm:pt modelId="{BB9184DF-2FA1-4F70-A621-5FE799EAAE49}">
      <dgm:prSet phldrT="[Текст]" custT="1"/>
      <dgm:spPr>
        <a:solidFill>
          <a:schemeClr val="accent4">
            <a:lumMod val="60000"/>
            <a:lumOff val="40000"/>
          </a:schemeClr>
        </a:solidFill>
        <a:ln>
          <a:solidFill>
            <a:srgbClr val="7030A0"/>
          </a:solidFill>
        </a:ln>
      </dgm:spPr>
      <dgm:t>
        <a:bodyPr/>
        <a:lstStyle/>
        <a:p>
          <a:r>
            <a:rPr kumimoji="0" lang="ru-RU"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Тянущиеся</a:t>
          </a:r>
          <a:endParaRPr lang="ru-RU" sz="1600" b="1" dirty="0">
            <a:solidFill>
              <a:schemeClr val="tx1"/>
            </a:solidFill>
            <a:latin typeface="Times New Roman" pitchFamily="18" charset="0"/>
            <a:cs typeface="Times New Roman" pitchFamily="18" charset="0"/>
          </a:endParaRPr>
        </a:p>
      </dgm:t>
    </dgm:pt>
    <dgm:pt modelId="{CF1E6C35-914B-453E-8045-3F85D4CB76EC}" type="parTrans" cxnId="{7A1B8EC0-AC4F-4AA4-A115-A0F1F588A327}">
      <dgm:prSet/>
      <dgm:spPr/>
      <dgm:t>
        <a:bodyPr/>
        <a:lstStyle/>
        <a:p>
          <a:endParaRPr lang="ru-RU"/>
        </a:p>
      </dgm:t>
    </dgm:pt>
    <dgm:pt modelId="{B6E0E805-EAC9-4ABE-B8D1-721D9BE7870B}" type="sibTrans" cxnId="{7A1B8EC0-AC4F-4AA4-A115-A0F1F588A327}">
      <dgm:prSet/>
      <dgm:spPr/>
      <dgm:t>
        <a:bodyPr/>
        <a:lstStyle/>
        <a:p>
          <a:endParaRPr lang="ru-RU"/>
        </a:p>
      </dgm:t>
    </dgm:pt>
    <dgm:pt modelId="{CEA8F722-4C69-43EE-BB59-E9205E6F5E6C}">
      <dgm:prSet phldrT="[Текст]" custT="1"/>
      <dgm:spPr>
        <a:solidFill>
          <a:schemeClr val="accent6">
            <a:lumMod val="20000"/>
            <a:lumOff val="80000"/>
            <a:alpha val="90000"/>
          </a:schemeClr>
        </a:solidFill>
        <a:ln>
          <a:solidFill>
            <a:srgbClr val="0070C0">
              <a:alpha val="90000"/>
            </a:srgbClr>
          </a:solidFill>
        </a:ln>
      </dgm:spPr>
      <dgm:t>
        <a:bodyPr/>
        <a:lstStyle/>
        <a:p>
          <a:pPr rtl="0"/>
          <a:r>
            <a:rPr kumimoji="0" lang="ru-RU"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Описание: </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подключаются к оператору на поверхности кабелем, которым обеспечивается питание и передача данных.</a:t>
          </a:r>
          <a:endParaRPr lang="ru-RU" sz="1600" dirty="0">
            <a:latin typeface="Times New Roman" pitchFamily="18" charset="0"/>
            <a:cs typeface="Times New Roman" pitchFamily="18" charset="0"/>
          </a:endParaRPr>
        </a:p>
      </dgm:t>
    </dgm:pt>
    <dgm:pt modelId="{E8B2DD7C-EC91-47EB-9694-C6EE69B8B599}" type="parTrans" cxnId="{79F89B9D-0ED0-4B98-8100-A538F062D233}">
      <dgm:prSet/>
      <dgm:spPr/>
      <dgm:t>
        <a:bodyPr/>
        <a:lstStyle/>
        <a:p>
          <a:endParaRPr lang="ru-RU"/>
        </a:p>
      </dgm:t>
    </dgm:pt>
    <dgm:pt modelId="{997861F4-6E76-479A-9D8F-5192F51A3ADB}" type="sibTrans" cxnId="{79F89B9D-0ED0-4B98-8100-A538F062D233}">
      <dgm:prSet/>
      <dgm:spPr/>
      <dgm:t>
        <a:bodyPr/>
        <a:lstStyle/>
        <a:p>
          <a:endParaRPr lang="ru-RU"/>
        </a:p>
      </dgm:t>
    </dgm:pt>
    <dgm:pt modelId="{32347762-E18D-47B9-AD5C-1E6905D632F4}">
      <dgm:prSet phldrT="[Текст]" custT="1"/>
      <dgm:spPr>
        <a:solidFill>
          <a:schemeClr val="accent4">
            <a:lumMod val="60000"/>
            <a:lumOff val="40000"/>
          </a:schemeClr>
        </a:solidFill>
        <a:ln>
          <a:solidFill>
            <a:srgbClr val="7030A0"/>
          </a:solidFill>
        </a:ln>
      </dgm:spPr>
      <dgm:t>
        <a:bodyPr/>
        <a:lstStyle/>
        <a:p>
          <a:r>
            <a:rPr kumimoji="0" lang="ru-RU"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Автономные</a:t>
          </a:r>
          <a:r>
            <a:rPr kumimoji="0" lang="en-US"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u-RU"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lang="ru-RU" sz="1600" b="1" dirty="0">
            <a:solidFill>
              <a:schemeClr val="tx1"/>
            </a:solidFill>
            <a:latin typeface="Times New Roman" pitchFamily="18" charset="0"/>
            <a:cs typeface="Times New Roman" pitchFamily="18" charset="0"/>
          </a:endParaRPr>
        </a:p>
      </dgm:t>
    </dgm:pt>
    <dgm:pt modelId="{B4EA10CD-7910-4672-8F94-FDFD866DA5A3}" type="parTrans" cxnId="{0993A95B-F66D-4027-B223-131B2607D04F}">
      <dgm:prSet/>
      <dgm:spPr/>
      <dgm:t>
        <a:bodyPr/>
        <a:lstStyle/>
        <a:p>
          <a:endParaRPr lang="ru-RU"/>
        </a:p>
      </dgm:t>
    </dgm:pt>
    <dgm:pt modelId="{E1F78DEE-5849-4942-9C0C-66EC044C7FF6}" type="sibTrans" cxnId="{0993A95B-F66D-4027-B223-131B2607D04F}">
      <dgm:prSet/>
      <dgm:spPr/>
      <dgm:t>
        <a:bodyPr/>
        <a:lstStyle/>
        <a:p>
          <a:endParaRPr lang="ru-RU"/>
        </a:p>
      </dgm:t>
    </dgm:pt>
    <dgm:pt modelId="{B0B0138E-CBDC-4C18-8354-04A47132820D}">
      <dgm:prSet phldrT="[Текст]" custT="1"/>
      <dgm:spPr>
        <a:solidFill>
          <a:schemeClr val="accent6">
            <a:lumMod val="20000"/>
            <a:lumOff val="80000"/>
            <a:alpha val="90000"/>
          </a:schemeClr>
        </a:solidFill>
        <a:ln>
          <a:solidFill>
            <a:srgbClr val="0070C0">
              <a:alpha val="90000"/>
            </a:srgbClr>
          </a:solidFill>
        </a:ln>
      </dgm:spPr>
      <dgm:t>
        <a:bodyPr/>
        <a:lstStyle/>
        <a:p>
          <a:pPr rtl="0"/>
          <a:r>
            <a:rPr kumimoji="0" lang="ru-RU"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Описание:</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работают от встроенного программного обеспечения и имеют сенсоры для навигации.</a:t>
          </a:r>
          <a:endParaRPr lang="ru-RU" sz="1600" dirty="0">
            <a:latin typeface="Times New Roman" pitchFamily="18" charset="0"/>
            <a:cs typeface="Times New Roman" pitchFamily="18" charset="0"/>
          </a:endParaRPr>
        </a:p>
      </dgm:t>
    </dgm:pt>
    <dgm:pt modelId="{A8B5D6C3-DAE4-4FC8-BF76-352F9FB86811}" type="parTrans" cxnId="{8C7DBDBE-A6F7-49CC-A43B-0E280CD1F084}">
      <dgm:prSet/>
      <dgm:spPr/>
      <dgm:t>
        <a:bodyPr/>
        <a:lstStyle/>
        <a:p>
          <a:endParaRPr lang="ru-RU"/>
        </a:p>
      </dgm:t>
    </dgm:pt>
    <dgm:pt modelId="{BF582AA6-0249-4FC2-A9C5-6E600F38FCB8}" type="sibTrans" cxnId="{8C7DBDBE-A6F7-49CC-A43B-0E280CD1F084}">
      <dgm:prSet/>
      <dgm:spPr/>
      <dgm:t>
        <a:bodyPr/>
        <a:lstStyle/>
        <a:p>
          <a:endParaRPr lang="ru-RU"/>
        </a:p>
      </dgm:t>
    </dgm:pt>
    <dgm:pt modelId="{E5A2D028-322F-4674-98A2-86C56B438330}">
      <dgm:prSet custT="1"/>
      <dgm:spPr>
        <a:ln>
          <a:solidFill>
            <a:srgbClr val="0070C0">
              <a:alpha val="90000"/>
            </a:srgbClr>
          </a:solidFill>
        </a:ln>
      </dgm:spPr>
      <dgm:t>
        <a:bodyPr/>
        <a:lstStyle/>
        <a:p>
          <a:pPr rtl="0"/>
          <a:r>
            <a:rPr kumimoji="0" lang="ru-RU"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Преимущества: </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точная передача сигнала, можно долго использовать благодаря постоянному питанию.</a:t>
          </a:r>
        </a:p>
      </dgm:t>
    </dgm:pt>
    <dgm:pt modelId="{A3E0AECC-B913-4C4E-A2C2-77C13DDED1A9}" type="parTrans" cxnId="{940D0C8A-6FC1-4700-AE47-D3771E52B9CD}">
      <dgm:prSet/>
      <dgm:spPr/>
      <dgm:t>
        <a:bodyPr/>
        <a:lstStyle/>
        <a:p>
          <a:endParaRPr lang="ru-RU"/>
        </a:p>
      </dgm:t>
    </dgm:pt>
    <dgm:pt modelId="{6B6800EB-25E6-4E05-8C98-058AD313284A}" type="sibTrans" cxnId="{940D0C8A-6FC1-4700-AE47-D3771E52B9CD}">
      <dgm:prSet/>
      <dgm:spPr/>
      <dgm:t>
        <a:bodyPr/>
        <a:lstStyle/>
        <a:p>
          <a:endParaRPr lang="ru-RU"/>
        </a:p>
      </dgm:t>
    </dgm:pt>
    <dgm:pt modelId="{125CF863-FFEE-411A-9AAE-59DEC76ACFBE}">
      <dgm:prSet custT="1"/>
      <dgm:spPr>
        <a:ln>
          <a:solidFill>
            <a:srgbClr val="0070C0">
              <a:alpha val="90000"/>
            </a:srgbClr>
          </a:solidFill>
        </a:ln>
      </dgm:spPr>
      <dgm:t>
        <a:bodyPr/>
        <a:lstStyle/>
        <a:p>
          <a:pPr rtl="0"/>
          <a:r>
            <a:rPr kumimoji="0" lang="ru-RU"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Недостатки: </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ограниченность мобильности из-за длины кабеля.</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dgm:t>
    </dgm:pt>
    <dgm:pt modelId="{745FC7D9-A995-4DEA-9364-FFA09FF53FD0}" type="parTrans" cxnId="{B2D4C2A8-EDCA-48CD-AEDF-341E0F7927D4}">
      <dgm:prSet/>
      <dgm:spPr/>
      <dgm:t>
        <a:bodyPr/>
        <a:lstStyle/>
        <a:p>
          <a:endParaRPr lang="ru-RU"/>
        </a:p>
      </dgm:t>
    </dgm:pt>
    <dgm:pt modelId="{5C457DEE-A292-4593-811E-634E6A3FBC01}" type="sibTrans" cxnId="{B2D4C2A8-EDCA-48CD-AEDF-341E0F7927D4}">
      <dgm:prSet/>
      <dgm:spPr/>
      <dgm:t>
        <a:bodyPr/>
        <a:lstStyle/>
        <a:p>
          <a:endParaRPr lang="ru-RU"/>
        </a:p>
      </dgm:t>
    </dgm:pt>
    <dgm:pt modelId="{8010F426-BC2A-44B0-BE7C-B7D6BE1C3969}">
      <dgm:prSet custT="1"/>
      <dgm:spPr>
        <a:ln>
          <a:solidFill>
            <a:srgbClr val="0070C0">
              <a:alpha val="90000"/>
            </a:srgbClr>
          </a:solidFill>
        </a:ln>
      </dgm:spPr>
      <dgm:t>
        <a:bodyPr/>
        <a:lstStyle/>
        <a:p>
          <a:pPr rtl="0"/>
          <a:r>
            <a:rPr kumimoji="0" lang="ru-RU"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Преимущества:</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выполняют задачи в труднодоступных местах, оснащены высокой автономией.</a:t>
          </a:r>
        </a:p>
      </dgm:t>
    </dgm:pt>
    <dgm:pt modelId="{955EEE88-A8AD-461B-ABB3-C11A7CA3C0DF}" type="parTrans" cxnId="{91571106-2924-4EA1-9CCE-7920308A1AC0}">
      <dgm:prSet/>
      <dgm:spPr/>
      <dgm:t>
        <a:bodyPr/>
        <a:lstStyle/>
        <a:p>
          <a:endParaRPr lang="ru-RU"/>
        </a:p>
      </dgm:t>
    </dgm:pt>
    <dgm:pt modelId="{EFDA08BB-9073-4962-BC48-86A592A74D88}" type="sibTrans" cxnId="{91571106-2924-4EA1-9CCE-7920308A1AC0}">
      <dgm:prSet/>
      <dgm:spPr/>
      <dgm:t>
        <a:bodyPr/>
        <a:lstStyle/>
        <a:p>
          <a:endParaRPr lang="ru-RU"/>
        </a:p>
      </dgm:t>
    </dgm:pt>
    <dgm:pt modelId="{DBAAFC3C-3581-4CC8-B516-3D38F58004AD}">
      <dgm:prSet custT="1"/>
      <dgm:spPr>
        <a:ln>
          <a:solidFill>
            <a:srgbClr val="0070C0">
              <a:alpha val="90000"/>
            </a:srgbClr>
          </a:solidFill>
        </a:ln>
      </dgm:spPr>
      <dgm:t>
        <a:bodyPr/>
        <a:lstStyle/>
        <a:p>
          <a:pPr rtl="0"/>
          <a:r>
            <a:rPr kumimoji="0" lang="ru-RU"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Недостатки: </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сложное программирование и ограничение запаса энергии.</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dgm:t>
    </dgm:pt>
    <dgm:pt modelId="{F5DFED4C-6C0D-4A95-B6C2-BF72C10078ED}" type="parTrans" cxnId="{E360B025-98A8-4D71-81E3-CD05F74CAE3D}">
      <dgm:prSet/>
      <dgm:spPr/>
      <dgm:t>
        <a:bodyPr/>
        <a:lstStyle/>
        <a:p>
          <a:endParaRPr lang="ru-RU"/>
        </a:p>
      </dgm:t>
    </dgm:pt>
    <dgm:pt modelId="{9473FD0D-1BBA-4FE8-909F-B09BA56C28C6}" type="sibTrans" cxnId="{E360B025-98A8-4D71-81E3-CD05F74CAE3D}">
      <dgm:prSet/>
      <dgm:spPr/>
      <dgm:t>
        <a:bodyPr/>
        <a:lstStyle/>
        <a:p>
          <a:endParaRPr lang="ru-RU"/>
        </a:p>
      </dgm:t>
    </dgm:pt>
    <dgm:pt modelId="{D9F907FA-5703-4997-995E-0BFA6BE38AA7}" type="pres">
      <dgm:prSet presAssocID="{0F9A9A4D-6003-4BF3-9B47-DD2522FE8193}" presName="Name0" presStyleCnt="0">
        <dgm:presLayoutVars>
          <dgm:dir/>
          <dgm:animLvl val="lvl"/>
          <dgm:resizeHandles val="exact"/>
        </dgm:presLayoutVars>
      </dgm:prSet>
      <dgm:spPr/>
    </dgm:pt>
    <dgm:pt modelId="{2B894388-0588-40C3-8BAE-C949CF67C6E5}" type="pres">
      <dgm:prSet presAssocID="{BB9184DF-2FA1-4F70-A621-5FE799EAAE49}" presName="composite" presStyleCnt="0"/>
      <dgm:spPr/>
    </dgm:pt>
    <dgm:pt modelId="{74DA190D-2095-4F52-A92F-006D7A4E2834}" type="pres">
      <dgm:prSet presAssocID="{BB9184DF-2FA1-4F70-A621-5FE799EAAE49}" presName="parTx" presStyleLbl="alignNode1" presStyleIdx="0" presStyleCnt="2">
        <dgm:presLayoutVars>
          <dgm:chMax val="0"/>
          <dgm:chPref val="0"/>
          <dgm:bulletEnabled val="1"/>
        </dgm:presLayoutVars>
      </dgm:prSet>
      <dgm:spPr/>
    </dgm:pt>
    <dgm:pt modelId="{BEF77851-12E5-4BE2-BBE1-9A7C24A8EF7B}" type="pres">
      <dgm:prSet presAssocID="{BB9184DF-2FA1-4F70-A621-5FE799EAAE49}" presName="desTx" presStyleLbl="alignAccFollowNode1" presStyleIdx="0" presStyleCnt="2">
        <dgm:presLayoutVars>
          <dgm:bulletEnabled val="1"/>
        </dgm:presLayoutVars>
      </dgm:prSet>
      <dgm:spPr/>
    </dgm:pt>
    <dgm:pt modelId="{36A41179-445B-4214-9AAA-4CBC2E2021E3}" type="pres">
      <dgm:prSet presAssocID="{B6E0E805-EAC9-4ABE-B8D1-721D9BE7870B}" presName="space" presStyleCnt="0"/>
      <dgm:spPr/>
    </dgm:pt>
    <dgm:pt modelId="{4FC46F6A-A8DC-453A-BF2F-DD755341B44F}" type="pres">
      <dgm:prSet presAssocID="{32347762-E18D-47B9-AD5C-1E6905D632F4}" presName="composite" presStyleCnt="0"/>
      <dgm:spPr/>
    </dgm:pt>
    <dgm:pt modelId="{3419C3AB-85C2-46C0-8C12-7DE954825CFC}" type="pres">
      <dgm:prSet presAssocID="{32347762-E18D-47B9-AD5C-1E6905D632F4}" presName="parTx" presStyleLbl="alignNode1" presStyleIdx="1" presStyleCnt="2">
        <dgm:presLayoutVars>
          <dgm:chMax val="0"/>
          <dgm:chPref val="0"/>
          <dgm:bulletEnabled val="1"/>
        </dgm:presLayoutVars>
      </dgm:prSet>
      <dgm:spPr/>
    </dgm:pt>
    <dgm:pt modelId="{3BDB2BCB-16C0-466B-BBF0-DF845F597517}" type="pres">
      <dgm:prSet presAssocID="{32347762-E18D-47B9-AD5C-1E6905D632F4}" presName="desTx" presStyleLbl="alignAccFollowNode1" presStyleIdx="1" presStyleCnt="2">
        <dgm:presLayoutVars>
          <dgm:bulletEnabled val="1"/>
        </dgm:presLayoutVars>
      </dgm:prSet>
      <dgm:spPr/>
    </dgm:pt>
  </dgm:ptLst>
  <dgm:cxnLst>
    <dgm:cxn modelId="{91571106-2924-4EA1-9CCE-7920308A1AC0}" srcId="{32347762-E18D-47B9-AD5C-1E6905D632F4}" destId="{8010F426-BC2A-44B0-BE7C-B7D6BE1C3969}" srcOrd="1" destOrd="0" parTransId="{955EEE88-A8AD-461B-ABB3-C11A7CA3C0DF}" sibTransId="{EFDA08BB-9073-4962-BC48-86A592A74D88}"/>
    <dgm:cxn modelId="{6AD7DA10-9D8D-40B2-A34F-F2323FEA64EA}" type="presOf" srcId="{32347762-E18D-47B9-AD5C-1E6905D632F4}" destId="{3419C3AB-85C2-46C0-8C12-7DE954825CFC}" srcOrd="0" destOrd="0" presId="urn:microsoft.com/office/officeart/2005/8/layout/hList1"/>
    <dgm:cxn modelId="{4C96891E-EA40-4AAC-A8ED-771E1587C5EF}" type="presOf" srcId="{CEA8F722-4C69-43EE-BB59-E9205E6F5E6C}" destId="{BEF77851-12E5-4BE2-BBE1-9A7C24A8EF7B}" srcOrd="0" destOrd="0" presId="urn:microsoft.com/office/officeart/2005/8/layout/hList1"/>
    <dgm:cxn modelId="{E360B025-98A8-4D71-81E3-CD05F74CAE3D}" srcId="{32347762-E18D-47B9-AD5C-1E6905D632F4}" destId="{DBAAFC3C-3581-4CC8-B516-3D38F58004AD}" srcOrd="2" destOrd="0" parTransId="{F5DFED4C-6C0D-4A95-B6C2-BF72C10078ED}" sibTransId="{9473FD0D-1BBA-4FE8-909F-B09BA56C28C6}"/>
    <dgm:cxn modelId="{FB9BAC37-29F2-4620-84B9-52616A7E0BF0}" type="presOf" srcId="{8010F426-BC2A-44B0-BE7C-B7D6BE1C3969}" destId="{3BDB2BCB-16C0-466B-BBF0-DF845F597517}" srcOrd="0" destOrd="1" presId="urn:microsoft.com/office/officeart/2005/8/layout/hList1"/>
    <dgm:cxn modelId="{5CA18F3C-95C8-4192-BEEE-5C0E038B5BA3}" type="presOf" srcId="{0F9A9A4D-6003-4BF3-9B47-DD2522FE8193}" destId="{D9F907FA-5703-4997-995E-0BFA6BE38AA7}" srcOrd="0" destOrd="0" presId="urn:microsoft.com/office/officeart/2005/8/layout/hList1"/>
    <dgm:cxn modelId="{0993A95B-F66D-4027-B223-131B2607D04F}" srcId="{0F9A9A4D-6003-4BF3-9B47-DD2522FE8193}" destId="{32347762-E18D-47B9-AD5C-1E6905D632F4}" srcOrd="1" destOrd="0" parTransId="{B4EA10CD-7910-4672-8F94-FDFD866DA5A3}" sibTransId="{E1F78DEE-5849-4942-9C0C-66EC044C7FF6}"/>
    <dgm:cxn modelId="{7EE74A6E-8159-45DD-BCEE-F90E1B1657BA}" type="presOf" srcId="{B0B0138E-CBDC-4C18-8354-04A47132820D}" destId="{3BDB2BCB-16C0-466B-BBF0-DF845F597517}" srcOrd="0" destOrd="0" presId="urn:microsoft.com/office/officeart/2005/8/layout/hList1"/>
    <dgm:cxn modelId="{2A35E64E-1B6B-41C1-ACF8-DE05A6FA13C5}" type="presOf" srcId="{BB9184DF-2FA1-4F70-A621-5FE799EAAE49}" destId="{74DA190D-2095-4F52-A92F-006D7A4E2834}" srcOrd="0" destOrd="0" presId="urn:microsoft.com/office/officeart/2005/8/layout/hList1"/>
    <dgm:cxn modelId="{ADA9F37C-2F6E-4ECE-8B6C-91B6B64A79B9}" type="presOf" srcId="{125CF863-FFEE-411A-9AAE-59DEC76ACFBE}" destId="{BEF77851-12E5-4BE2-BBE1-9A7C24A8EF7B}" srcOrd="0" destOrd="2" presId="urn:microsoft.com/office/officeart/2005/8/layout/hList1"/>
    <dgm:cxn modelId="{940D0C8A-6FC1-4700-AE47-D3771E52B9CD}" srcId="{BB9184DF-2FA1-4F70-A621-5FE799EAAE49}" destId="{E5A2D028-322F-4674-98A2-86C56B438330}" srcOrd="1" destOrd="0" parTransId="{A3E0AECC-B913-4C4E-A2C2-77C13DDED1A9}" sibTransId="{6B6800EB-25E6-4E05-8C98-058AD313284A}"/>
    <dgm:cxn modelId="{79F89B9D-0ED0-4B98-8100-A538F062D233}" srcId="{BB9184DF-2FA1-4F70-A621-5FE799EAAE49}" destId="{CEA8F722-4C69-43EE-BB59-E9205E6F5E6C}" srcOrd="0" destOrd="0" parTransId="{E8B2DD7C-EC91-47EB-9694-C6EE69B8B599}" sibTransId="{997861F4-6E76-479A-9D8F-5192F51A3ADB}"/>
    <dgm:cxn modelId="{DBFEDCA7-B707-45F0-99E4-1F95C5D4C5F4}" type="presOf" srcId="{E5A2D028-322F-4674-98A2-86C56B438330}" destId="{BEF77851-12E5-4BE2-BBE1-9A7C24A8EF7B}" srcOrd="0" destOrd="1" presId="urn:microsoft.com/office/officeart/2005/8/layout/hList1"/>
    <dgm:cxn modelId="{B2D4C2A8-EDCA-48CD-AEDF-341E0F7927D4}" srcId="{BB9184DF-2FA1-4F70-A621-5FE799EAAE49}" destId="{125CF863-FFEE-411A-9AAE-59DEC76ACFBE}" srcOrd="2" destOrd="0" parTransId="{745FC7D9-A995-4DEA-9364-FFA09FF53FD0}" sibTransId="{5C457DEE-A292-4593-811E-634E6A3FBC01}"/>
    <dgm:cxn modelId="{8C7DBDBE-A6F7-49CC-A43B-0E280CD1F084}" srcId="{32347762-E18D-47B9-AD5C-1E6905D632F4}" destId="{B0B0138E-CBDC-4C18-8354-04A47132820D}" srcOrd="0" destOrd="0" parTransId="{A8B5D6C3-DAE4-4FC8-BF76-352F9FB86811}" sibTransId="{BF582AA6-0249-4FC2-A9C5-6E600F38FCB8}"/>
    <dgm:cxn modelId="{7A1B8EC0-AC4F-4AA4-A115-A0F1F588A327}" srcId="{0F9A9A4D-6003-4BF3-9B47-DD2522FE8193}" destId="{BB9184DF-2FA1-4F70-A621-5FE799EAAE49}" srcOrd="0" destOrd="0" parTransId="{CF1E6C35-914B-453E-8045-3F85D4CB76EC}" sibTransId="{B6E0E805-EAC9-4ABE-B8D1-721D9BE7870B}"/>
    <dgm:cxn modelId="{995569E0-A59D-459D-9ED1-BBB4AC971F26}" type="presOf" srcId="{DBAAFC3C-3581-4CC8-B516-3D38F58004AD}" destId="{3BDB2BCB-16C0-466B-BBF0-DF845F597517}" srcOrd="0" destOrd="2" presId="urn:microsoft.com/office/officeart/2005/8/layout/hList1"/>
    <dgm:cxn modelId="{F2F91D79-4947-4847-98B9-CC02383B643E}" type="presParOf" srcId="{D9F907FA-5703-4997-995E-0BFA6BE38AA7}" destId="{2B894388-0588-40C3-8BAE-C949CF67C6E5}" srcOrd="0" destOrd="0" presId="urn:microsoft.com/office/officeart/2005/8/layout/hList1"/>
    <dgm:cxn modelId="{9FC41767-2003-4B05-B242-941A7B61EFE1}" type="presParOf" srcId="{2B894388-0588-40C3-8BAE-C949CF67C6E5}" destId="{74DA190D-2095-4F52-A92F-006D7A4E2834}" srcOrd="0" destOrd="0" presId="urn:microsoft.com/office/officeart/2005/8/layout/hList1"/>
    <dgm:cxn modelId="{4E2C9416-1DA9-4A91-90AD-DD4FACF18243}" type="presParOf" srcId="{2B894388-0588-40C3-8BAE-C949CF67C6E5}" destId="{BEF77851-12E5-4BE2-BBE1-9A7C24A8EF7B}" srcOrd="1" destOrd="0" presId="urn:microsoft.com/office/officeart/2005/8/layout/hList1"/>
    <dgm:cxn modelId="{ECCA2AEB-CE6C-4497-8DA4-A003653A8076}" type="presParOf" srcId="{D9F907FA-5703-4997-995E-0BFA6BE38AA7}" destId="{36A41179-445B-4214-9AAA-4CBC2E2021E3}" srcOrd="1" destOrd="0" presId="urn:microsoft.com/office/officeart/2005/8/layout/hList1"/>
    <dgm:cxn modelId="{85687D0E-8EFC-423A-B242-CEA124C6F406}" type="presParOf" srcId="{D9F907FA-5703-4997-995E-0BFA6BE38AA7}" destId="{4FC46F6A-A8DC-453A-BF2F-DD755341B44F}" srcOrd="2" destOrd="0" presId="urn:microsoft.com/office/officeart/2005/8/layout/hList1"/>
    <dgm:cxn modelId="{0F97D57F-AB3C-4AAC-8F84-C104D5AA8448}" type="presParOf" srcId="{4FC46F6A-A8DC-453A-BF2F-DD755341B44F}" destId="{3419C3AB-85C2-46C0-8C12-7DE954825CFC}" srcOrd="0" destOrd="0" presId="urn:microsoft.com/office/officeart/2005/8/layout/hList1"/>
    <dgm:cxn modelId="{7996ADD1-9E4F-4A86-9B73-1A037DBE6F67}" type="presParOf" srcId="{4FC46F6A-A8DC-453A-BF2F-DD755341B44F}" destId="{3BDB2BCB-16C0-466B-BBF0-DF845F597517}" srcOrd="1" destOrd="0" presId="urn:microsoft.com/office/officeart/2005/8/layout/hList1"/>
  </dgm:cxnLst>
  <dgm:bg/>
  <dgm:whole>
    <a:ln>
      <a:solidFill>
        <a:srgbClr val="0070C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9A9A4D-6003-4BF3-9B47-DD2522FE8193}"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ru-RU"/>
        </a:p>
      </dgm:t>
    </dgm:pt>
    <dgm:pt modelId="{BB9184DF-2FA1-4F70-A621-5FE799EAAE49}">
      <dgm:prSet phldrT="[Текст]" custT="1"/>
      <dgm:spPr>
        <a:solidFill>
          <a:schemeClr val="accent4">
            <a:lumMod val="60000"/>
            <a:lumOff val="40000"/>
          </a:schemeClr>
        </a:solidFill>
        <a:ln>
          <a:solidFill>
            <a:srgbClr val="7030A0"/>
          </a:solidFill>
        </a:ln>
      </dgm:spPr>
      <dgm:t>
        <a:bodyPr/>
        <a:lstStyle/>
        <a:p>
          <a:r>
            <a:rPr lang="ru-RU" sz="1600" b="1" dirty="0">
              <a:solidFill>
                <a:schemeClr val="tx1"/>
              </a:solidFill>
              <a:latin typeface="Times New Roman" pitchFamily="18" charset="0"/>
              <a:ea typeface="Times New Roman" pitchFamily="18" charset="0"/>
              <a:cs typeface="Times New Roman" pitchFamily="18" charset="0"/>
            </a:rPr>
            <a:t>Кабельное соединение </a:t>
          </a:r>
          <a:endParaRPr lang="ru-RU" sz="1600" b="1" dirty="0">
            <a:solidFill>
              <a:schemeClr val="tx1"/>
            </a:solidFill>
            <a:latin typeface="Times New Roman" pitchFamily="18" charset="0"/>
            <a:cs typeface="Times New Roman" pitchFamily="18" charset="0"/>
          </a:endParaRPr>
        </a:p>
      </dgm:t>
    </dgm:pt>
    <dgm:pt modelId="{CF1E6C35-914B-453E-8045-3F85D4CB76EC}" type="parTrans" cxnId="{7A1B8EC0-AC4F-4AA4-A115-A0F1F588A327}">
      <dgm:prSet/>
      <dgm:spPr/>
      <dgm:t>
        <a:bodyPr/>
        <a:lstStyle/>
        <a:p>
          <a:endParaRPr lang="ru-RU"/>
        </a:p>
      </dgm:t>
    </dgm:pt>
    <dgm:pt modelId="{B6E0E805-EAC9-4ABE-B8D1-721D9BE7870B}" type="sibTrans" cxnId="{7A1B8EC0-AC4F-4AA4-A115-A0F1F588A327}">
      <dgm:prSet/>
      <dgm:spPr/>
      <dgm:t>
        <a:bodyPr/>
        <a:lstStyle/>
        <a:p>
          <a:endParaRPr lang="ru-RU"/>
        </a:p>
      </dgm:t>
    </dgm:pt>
    <dgm:pt modelId="{CEA8F722-4C69-43EE-BB59-E9205E6F5E6C}">
      <dgm:prSet phldrT="[Текст]" custT="1"/>
      <dgm:spPr>
        <a:solidFill>
          <a:schemeClr val="accent6">
            <a:lumMod val="20000"/>
            <a:lumOff val="80000"/>
            <a:alpha val="90000"/>
          </a:schemeClr>
        </a:solidFill>
        <a:ln>
          <a:solidFill>
            <a:srgbClr val="0070C0">
              <a:alpha val="90000"/>
            </a:srgbClr>
          </a:solidFill>
        </a:ln>
      </dgm:spPr>
      <dgm:t>
        <a:bodyPr/>
        <a:lstStyle/>
        <a:p>
          <a:pPr rtl="0"/>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Робот подключается к оператору длинным кабелем, он передаёт управляющий сигнал и данные о состоянии робота. Кабель обеспечивает питание и передаёт видеоизображение.    </a:t>
          </a:r>
          <a:endParaRPr lang="ru-RU" sz="1600" dirty="0">
            <a:latin typeface="Times New Roman" pitchFamily="18" charset="0"/>
            <a:cs typeface="Times New Roman" pitchFamily="18" charset="0"/>
          </a:endParaRPr>
        </a:p>
      </dgm:t>
    </dgm:pt>
    <dgm:pt modelId="{E8B2DD7C-EC91-47EB-9694-C6EE69B8B599}" type="parTrans" cxnId="{79F89B9D-0ED0-4B98-8100-A538F062D233}">
      <dgm:prSet/>
      <dgm:spPr/>
      <dgm:t>
        <a:bodyPr/>
        <a:lstStyle/>
        <a:p>
          <a:endParaRPr lang="ru-RU"/>
        </a:p>
      </dgm:t>
    </dgm:pt>
    <dgm:pt modelId="{997861F4-6E76-479A-9D8F-5192F51A3ADB}" type="sibTrans" cxnId="{79F89B9D-0ED0-4B98-8100-A538F062D233}">
      <dgm:prSet/>
      <dgm:spPr/>
      <dgm:t>
        <a:bodyPr/>
        <a:lstStyle/>
        <a:p>
          <a:endParaRPr lang="ru-RU"/>
        </a:p>
      </dgm:t>
    </dgm:pt>
    <dgm:pt modelId="{32347762-E18D-47B9-AD5C-1E6905D632F4}">
      <dgm:prSet phldrT="[Текст]" custT="1"/>
      <dgm:spPr>
        <a:solidFill>
          <a:schemeClr val="accent4">
            <a:lumMod val="60000"/>
            <a:lumOff val="40000"/>
          </a:schemeClr>
        </a:solidFill>
        <a:ln>
          <a:solidFill>
            <a:srgbClr val="7030A0"/>
          </a:solidFill>
        </a:ln>
      </dgm:spPr>
      <dgm:t>
        <a:bodyPr/>
        <a:lstStyle/>
        <a:p>
          <a:r>
            <a:rPr lang="ru-RU" sz="1600" b="1" dirty="0">
              <a:solidFill>
                <a:schemeClr val="tx1"/>
              </a:solidFill>
              <a:latin typeface="Times New Roman" pitchFamily="18" charset="0"/>
              <a:ea typeface="Times New Roman" pitchFamily="18" charset="0"/>
              <a:cs typeface="Times New Roman" pitchFamily="18" charset="0"/>
            </a:rPr>
            <a:t>Беспроводное управление</a:t>
          </a:r>
          <a:endParaRPr lang="ru-RU" sz="1600" b="1" dirty="0">
            <a:solidFill>
              <a:schemeClr val="tx1"/>
            </a:solidFill>
            <a:latin typeface="Times New Roman" pitchFamily="18" charset="0"/>
            <a:cs typeface="Times New Roman" pitchFamily="18" charset="0"/>
          </a:endParaRPr>
        </a:p>
      </dgm:t>
    </dgm:pt>
    <dgm:pt modelId="{B4EA10CD-7910-4672-8F94-FDFD866DA5A3}" type="parTrans" cxnId="{0993A95B-F66D-4027-B223-131B2607D04F}">
      <dgm:prSet/>
      <dgm:spPr/>
      <dgm:t>
        <a:bodyPr/>
        <a:lstStyle/>
        <a:p>
          <a:endParaRPr lang="ru-RU"/>
        </a:p>
      </dgm:t>
    </dgm:pt>
    <dgm:pt modelId="{E1F78DEE-5849-4942-9C0C-66EC044C7FF6}" type="sibTrans" cxnId="{0993A95B-F66D-4027-B223-131B2607D04F}">
      <dgm:prSet/>
      <dgm:spPr/>
      <dgm:t>
        <a:bodyPr/>
        <a:lstStyle/>
        <a:p>
          <a:endParaRPr lang="ru-RU"/>
        </a:p>
      </dgm:t>
    </dgm:pt>
    <dgm:pt modelId="{B0B0138E-CBDC-4C18-8354-04A47132820D}">
      <dgm:prSet phldrT="[Текст]" custT="1"/>
      <dgm:spPr>
        <a:solidFill>
          <a:schemeClr val="accent6">
            <a:lumMod val="20000"/>
            <a:lumOff val="80000"/>
            <a:alpha val="90000"/>
          </a:schemeClr>
        </a:solidFill>
        <a:ln>
          <a:solidFill>
            <a:srgbClr val="0070C0">
              <a:alpha val="90000"/>
            </a:srgbClr>
          </a:solidFill>
        </a:ln>
      </dgm:spPr>
      <dgm:t>
        <a:bodyPr/>
        <a:lstStyle/>
        <a:p>
          <a:pPr rtl="0"/>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Управляется при помощи радиоакустических или лазерных каналов связи.</a:t>
          </a:r>
          <a:endParaRPr lang="ru-RU" sz="1600" dirty="0">
            <a:latin typeface="Times New Roman" pitchFamily="18" charset="0"/>
            <a:cs typeface="Times New Roman" pitchFamily="18" charset="0"/>
          </a:endParaRPr>
        </a:p>
      </dgm:t>
    </dgm:pt>
    <dgm:pt modelId="{A8B5D6C3-DAE4-4FC8-BF76-352F9FB86811}" type="parTrans" cxnId="{8C7DBDBE-A6F7-49CC-A43B-0E280CD1F084}">
      <dgm:prSet/>
      <dgm:spPr/>
      <dgm:t>
        <a:bodyPr/>
        <a:lstStyle/>
        <a:p>
          <a:endParaRPr lang="ru-RU"/>
        </a:p>
      </dgm:t>
    </dgm:pt>
    <dgm:pt modelId="{BF582AA6-0249-4FC2-A9C5-6E600F38FCB8}" type="sibTrans" cxnId="{8C7DBDBE-A6F7-49CC-A43B-0E280CD1F084}">
      <dgm:prSet/>
      <dgm:spPr/>
      <dgm:t>
        <a:bodyPr/>
        <a:lstStyle/>
        <a:p>
          <a:endParaRPr lang="ru-RU"/>
        </a:p>
      </dgm:t>
    </dgm:pt>
    <dgm:pt modelId="{629B9619-63AD-4719-A6DC-B9DCB3A9EA9B}">
      <dgm:prSet phldrT="[Текст]" custT="1"/>
      <dgm:spPr>
        <a:solidFill>
          <a:schemeClr val="accent6">
            <a:lumMod val="20000"/>
            <a:lumOff val="80000"/>
            <a:alpha val="90000"/>
          </a:schemeClr>
        </a:solidFill>
        <a:ln>
          <a:solidFill>
            <a:srgbClr val="0070C0">
              <a:alpha val="90000"/>
            </a:srgbClr>
          </a:solidFill>
        </a:ln>
      </dgm:spPr>
      <dgm:t>
        <a:bodyPr/>
        <a:lstStyle/>
        <a:p>
          <a:pPr rtl="0"/>
          <a:r>
            <a:rPr lang="ru-RU" sz="1600" b="1" dirty="0">
              <a:latin typeface="Times New Roman" pitchFamily="18" charset="0"/>
              <a:ea typeface="Times New Roman" pitchFamily="18" charset="0"/>
              <a:cs typeface="Times New Roman" pitchFamily="18" charset="0"/>
            </a:rPr>
            <a:t>Преимущества: </a:t>
          </a:r>
          <a:r>
            <a:rPr lang="ru-RU" sz="1600" dirty="0">
              <a:latin typeface="Times New Roman" pitchFamily="18" charset="0"/>
              <a:ea typeface="Times New Roman" pitchFamily="18" charset="0"/>
              <a:cs typeface="Times New Roman" pitchFamily="18" charset="0"/>
            </a:rPr>
            <a:t>надежная связь, возможность передачи большого объема данных, стабильное электропитание.</a:t>
          </a:r>
          <a:endParaRPr lang="ru-RU" sz="1600" dirty="0">
            <a:latin typeface="Times New Roman" pitchFamily="18" charset="0"/>
            <a:cs typeface="Times New Roman" pitchFamily="18" charset="0"/>
          </a:endParaRPr>
        </a:p>
      </dgm:t>
    </dgm:pt>
    <dgm:pt modelId="{AD526870-E38E-4DD6-A0C9-854C99E6D9AE}" type="parTrans" cxnId="{8D198B70-F574-49F3-B1A9-E7CD24832C7B}">
      <dgm:prSet/>
      <dgm:spPr/>
      <dgm:t>
        <a:bodyPr/>
        <a:lstStyle/>
        <a:p>
          <a:endParaRPr lang="ru-RU"/>
        </a:p>
      </dgm:t>
    </dgm:pt>
    <dgm:pt modelId="{F7848FCB-F68D-42A2-AF1E-4E269F11A34C}" type="sibTrans" cxnId="{8D198B70-F574-49F3-B1A9-E7CD24832C7B}">
      <dgm:prSet/>
      <dgm:spPr/>
      <dgm:t>
        <a:bodyPr/>
        <a:lstStyle/>
        <a:p>
          <a:endParaRPr lang="ru-RU"/>
        </a:p>
      </dgm:t>
    </dgm:pt>
    <dgm:pt modelId="{BCFEBEEE-9FE5-4612-9583-CB5E01F69F9C}">
      <dgm:prSet custT="1"/>
      <dgm:spPr>
        <a:ln>
          <a:solidFill>
            <a:srgbClr val="0070C0">
              <a:alpha val="90000"/>
            </a:srgbClr>
          </a:solidFill>
        </a:ln>
      </dgm:spPr>
      <dgm:t>
        <a:bodyPr/>
        <a:lstStyle/>
        <a:p>
          <a:r>
            <a:rPr lang="ru-RU" sz="1600" b="1" dirty="0">
              <a:latin typeface="Times New Roman" pitchFamily="18" charset="0"/>
              <a:ea typeface="Times New Roman" pitchFamily="18" charset="0"/>
              <a:cs typeface="Times New Roman" pitchFamily="18" charset="0"/>
            </a:rPr>
            <a:t>Недостатки: </a:t>
          </a:r>
          <a:r>
            <a:rPr lang="ru-RU" sz="1600" b="0" i="0" dirty="0">
              <a:latin typeface="Times New Roman" pitchFamily="18" charset="0"/>
              <a:ea typeface="Times New Roman" pitchFamily="18" charset="0"/>
              <a:cs typeface="Times New Roman" pitchFamily="18" charset="0"/>
            </a:rPr>
            <a:t>о</a:t>
          </a:r>
          <a:r>
            <a:rPr lang="ru-RU" sz="1600" dirty="0">
              <a:latin typeface="Times New Roman" pitchFamily="18" charset="0"/>
              <a:ea typeface="Times New Roman" pitchFamily="18" charset="0"/>
              <a:cs typeface="Times New Roman" pitchFamily="18" charset="0"/>
            </a:rPr>
            <a:t>граничение подвижности робота длиной кабеля, сложность развертывания на большой глубине.</a:t>
          </a:r>
        </a:p>
      </dgm:t>
    </dgm:pt>
    <dgm:pt modelId="{CCAAF0C0-6AC6-4C11-A755-67E5B7E32A24}" type="parTrans" cxnId="{01A67667-2BC0-48D3-9C91-9F1161F8C1EA}">
      <dgm:prSet/>
      <dgm:spPr/>
      <dgm:t>
        <a:bodyPr/>
        <a:lstStyle/>
        <a:p>
          <a:endParaRPr lang="ru-RU"/>
        </a:p>
      </dgm:t>
    </dgm:pt>
    <dgm:pt modelId="{B1FE7C7B-915A-4C91-84CE-D5E6D0EDD2B3}" type="sibTrans" cxnId="{01A67667-2BC0-48D3-9C91-9F1161F8C1EA}">
      <dgm:prSet/>
      <dgm:spPr/>
      <dgm:t>
        <a:bodyPr/>
        <a:lstStyle/>
        <a:p>
          <a:endParaRPr lang="ru-RU"/>
        </a:p>
      </dgm:t>
    </dgm:pt>
    <dgm:pt modelId="{6DFF41CE-A583-4AF0-88D5-319B81257C6C}">
      <dgm:prSet custT="1"/>
      <dgm:spPr>
        <a:ln>
          <a:solidFill>
            <a:srgbClr val="0070C0">
              <a:alpha val="90000"/>
            </a:srgbClr>
          </a:solidFill>
        </a:ln>
      </dgm:spPr>
      <dgm:t>
        <a:bodyPr/>
        <a:lstStyle/>
        <a:p>
          <a:pPr rtl="0"/>
          <a:r>
            <a:rPr kumimoji="0" lang="ru-RU"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Преимущества:</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мобильность робота, отсутствуют ограничения по длине кабеля.</a:t>
          </a:r>
        </a:p>
      </dgm:t>
    </dgm:pt>
    <dgm:pt modelId="{12BAE7E6-CDA2-465B-9425-B118D2BC5E71}" type="parTrans" cxnId="{D66989FA-50A2-45E4-A387-8D6C1076F8A3}">
      <dgm:prSet/>
      <dgm:spPr/>
      <dgm:t>
        <a:bodyPr/>
        <a:lstStyle/>
        <a:p>
          <a:endParaRPr lang="ru-RU"/>
        </a:p>
      </dgm:t>
    </dgm:pt>
    <dgm:pt modelId="{58F63973-F2C9-4D04-9F0C-EF5DC946BF92}" type="sibTrans" cxnId="{D66989FA-50A2-45E4-A387-8D6C1076F8A3}">
      <dgm:prSet/>
      <dgm:spPr/>
      <dgm:t>
        <a:bodyPr/>
        <a:lstStyle/>
        <a:p>
          <a:endParaRPr lang="ru-RU"/>
        </a:p>
      </dgm:t>
    </dgm:pt>
    <dgm:pt modelId="{4FE9F06D-08B1-43E4-93B3-843FAD701273}">
      <dgm:prSet custT="1"/>
      <dgm:spPr>
        <a:ln>
          <a:solidFill>
            <a:srgbClr val="0070C0">
              <a:alpha val="90000"/>
            </a:srgbClr>
          </a:solidFill>
        </a:ln>
      </dgm:spPr>
      <dgm:t>
        <a:bodyPr/>
        <a:lstStyle/>
        <a:p>
          <a:pPr rtl="0"/>
          <a:r>
            <a:rPr kumimoji="0" lang="ru-RU"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Недостатки: </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могут возникнуть проблемы со связью, ограниченность дальность действия, качество исследования зависит от качества водной среды.</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dgm:t>
    </dgm:pt>
    <dgm:pt modelId="{AD909AB7-94A4-4F98-8B2B-A8EBFF445BB0}" type="parTrans" cxnId="{318D5484-6D0D-4270-89FC-67A2359A533F}">
      <dgm:prSet/>
      <dgm:spPr/>
      <dgm:t>
        <a:bodyPr/>
        <a:lstStyle/>
        <a:p>
          <a:endParaRPr lang="ru-RU"/>
        </a:p>
      </dgm:t>
    </dgm:pt>
    <dgm:pt modelId="{F4857B57-054A-418E-B54F-9EF33E559FA1}" type="sibTrans" cxnId="{318D5484-6D0D-4270-89FC-67A2359A533F}">
      <dgm:prSet/>
      <dgm:spPr/>
      <dgm:t>
        <a:bodyPr/>
        <a:lstStyle/>
        <a:p>
          <a:endParaRPr lang="ru-RU"/>
        </a:p>
      </dgm:t>
    </dgm:pt>
    <dgm:pt modelId="{D9F907FA-5703-4997-995E-0BFA6BE38AA7}" type="pres">
      <dgm:prSet presAssocID="{0F9A9A4D-6003-4BF3-9B47-DD2522FE8193}" presName="Name0" presStyleCnt="0">
        <dgm:presLayoutVars>
          <dgm:dir/>
          <dgm:animLvl val="lvl"/>
          <dgm:resizeHandles val="exact"/>
        </dgm:presLayoutVars>
      </dgm:prSet>
      <dgm:spPr/>
    </dgm:pt>
    <dgm:pt modelId="{2B894388-0588-40C3-8BAE-C949CF67C6E5}" type="pres">
      <dgm:prSet presAssocID="{BB9184DF-2FA1-4F70-A621-5FE799EAAE49}" presName="composite" presStyleCnt="0"/>
      <dgm:spPr/>
    </dgm:pt>
    <dgm:pt modelId="{74DA190D-2095-4F52-A92F-006D7A4E2834}" type="pres">
      <dgm:prSet presAssocID="{BB9184DF-2FA1-4F70-A621-5FE799EAAE49}" presName="parTx" presStyleLbl="alignNode1" presStyleIdx="0" presStyleCnt="2">
        <dgm:presLayoutVars>
          <dgm:chMax val="0"/>
          <dgm:chPref val="0"/>
          <dgm:bulletEnabled val="1"/>
        </dgm:presLayoutVars>
      </dgm:prSet>
      <dgm:spPr/>
    </dgm:pt>
    <dgm:pt modelId="{BEF77851-12E5-4BE2-BBE1-9A7C24A8EF7B}" type="pres">
      <dgm:prSet presAssocID="{BB9184DF-2FA1-4F70-A621-5FE799EAAE49}" presName="desTx" presStyleLbl="alignAccFollowNode1" presStyleIdx="0" presStyleCnt="2" custScaleY="100000">
        <dgm:presLayoutVars>
          <dgm:bulletEnabled val="1"/>
        </dgm:presLayoutVars>
      </dgm:prSet>
      <dgm:spPr/>
    </dgm:pt>
    <dgm:pt modelId="{36A41179-445B-4214-9AAA-4CBC2E2021E3}" type="pres">
      <dgm:prSet presAssocID="{B6E0E805-EAC9-4ABE-B8D1-721D9BE7870B}" presName="space" presStyleCnt="0"/>
      <dgm:spPr/>
    </dgm:pt>
    <dgm:pt modelId="{4FC46F6A-A8DC-453A-BF2F-DD755341B44F}" type="pres">
      <dgm:prSet presAssocID="{32347762-E18D-47B9-AD5C-1E6905D632F4}" presName="composite" presStyleCnt="0"/>
      <dgm:spPr/>
    </dgm:pt>
    <dgm:pt modelId="{3419C3AB-85C2-46C0-8C12-7DE954825CFC}" type="pres">
      <dgm:prSet presAssocID="{32347762-E18D-47B9-AD5C-1E6905D632F4}" presName="parTx" presStyleLbl="alignNode1" presStyleIdx="1" presStyleCnt="2">
        <dgm:presLayoutVars>
          <dgm:chMax val="0"/>
          <dgm:chPref val="0"/>
          <dgm:bulletEnabled val="1"/>
        </dgm:presLayoutVars>
      </dgm:prSet>
      <dgm:spPr/>
    </dgm:pt>
    <dgm:pt modelId="{3BDB2BCB-16C0-466B-BBF0-DF845F597517}" type="pres">
      <dgm:prSet presAssocID="{32347762-E18D-47B9-AD5C-1E6905D632F4}" presName="desTx" presStyleLbl="alignAccFollowNode1" presStyleIdx="1" presStyleCnt="2" custScaleY="100000">
        <dgm:presLayoutVars>
          <dgm:bulletEnabled val="1"/>
        </dgm:presLayoutVars>
      </dgm:prSet>
      <dgm:spPr/>
    </dgm:pt>
  </dgm:ptLst>
  <dgm:cxnLst>
    <dgm:cxn modelId="{88D4A03D-D8DB-4B18-BC32-F75FAAC9B148}" type="presOf" srcId="{CEA8F722-4C69-43EE-BB59-E9205E6F5E6C}" destId="{BEF77851-12E5-4BE2-BBE1-9A7C24A8EF7B}" srcOrd="0" destOrd="0" presId="urn:microsoft.com/office/officeart/2005/8/layout/hList1"/>
    <dgm:cxn modelId="{0993A95B-F66D-4027-B223-131B2607D04F}" srcId="{0F9A9A4D-6003-4BF3-9B47-DD2522FE8193}" destId="{32347762-E18D-47B9-AD5C-1E6905D632F4}" srcOrd="1" destOrd="0" parTransId="{B4EA10CD-7910-4672-8F94-FDFD866DA5A3}" sibTransId="{E1F78DEE-5849-4942-9C0C-66EC044C7FF6}"/>
    <dgm:cxn modelId="{01A67667-2BC0-48D3-9C91-9F1161F8C1EA}" srcId="{BB9184DF-2FA1-4F70-A621-5FE799EAAE49}" destId="{BCFEBEEE-9FE5-4612-9583-CB5E01F69F9C}" srcOrd="2" destOrd="0" parTransId="{CCAAF0C0-6AC6-4C11-A755-67E5B7E32A24}" sibTransId="{B1FE7C7B-915A-4C91-84CE-D5E6D0EDD2B3}"/>
    <dgm:cxn modelId="{8D198B70-F574-49F3-B1A9-E7CD24832C7B}" srcId="{BB9184DF-2FA1-4F70-A621-5FE799EAAE49}" destId="{629B9619-63AD-4719-A6DC-B9DCB3A9EA9B}" srcOrd="1" destOrd="0" parTransId="{AD526870-E38E-4DD6-A0C9-854C99E6D9AE}" sibTransId="{F7848FCB-F68D-42A2-AF1E-4E269F11A34C}"/>
    <dgm:cxn modelId="{E750C350-8CEA-4782-BD37-BE7B46C36BDD}" type="presOf" srcId="{0F9A9A4D-6003-4BF3-9B47-DD2522FE8193}" destId="{D9F907FA-5703-4997-995E-0BFA6BE38AA7}" srcOrd="0" destOrd="0" presId="urn:microsoft.com/office/officeart/2005/8/layout/hList1"/>
    <dgm:cxn modelId="{BA76AD58-DC48-4FEE-8F3C-B5F2F8DA1211}" type="presOf" srcId="{6DFF41CE-A583-4AF0-88D5-319B81257C6C}" destId="{3BDB2BCB-16C0-466B-BBF0-DF845F597517}" srcOrd="0" destOrd="1" presId="urn:microsoft.com/office/officeart/2005/8/layout/hList1"/>
    <dgm:cxn modelId="{318D5484-6D0D-4270-89FC-67A2359A533F}" srcId="{32347762-E18D-47B9-AD5C-1E6905D632F4}" destId="{4FE9F06D-08B1-43E4-93B3-843FAD701273}" srcOrd="2" destOrd="0" parTransId="{AD909AB7-94A4-4F98-8B2B-A8EBFF445BB0}" sibTransId="{F4857B57-054A-418E-B54F-9EF33E559FA1}"/>
    <dgm:cxn modelId="{03D1A086-D597-4701-9D4C-C5C7ECE2F325}" type="presOf" srcId="{BCFEBEEE-9FE5-4612-9583-CB5E01F69F9C}" destId="{BEF77851-12E5-4BE2-BBE1-9A7C24A8EF7B}" srcOrd="0" destOrd="2" presId="urn:microsoft.com/office/officeart/2005/8/layout/hList1"/>
    <dgm:cxn modelId="{79F89B9D-0ED0-4B98-8100-A538F062D233}" srcId="{BB9184DF-2FA1-4F70-A621-5FE799EAAE49}" destId="{CEA8F722-4C69-43EE-BB59-E9205E6F5E6C}" srcOrd="0" destOrd="0" parTransId="{E8B2DD7C-EC91-47EB-9694-C6EE69B8B599}" sibTransId="{997861F4-6E76-479A-9D8F-5192F51A3ADB}"/>
    <dgm:cxn modelId="{64E595A5-07AD-4A2C-ABE7-A7783679D444}" type="presOf" srcId="{629B9619-63AD-4719-A6DC-B9DCB3A9EA9B}" destId="{BEF77851-12E5-4BE2-BBE1-9A7C24A8EF7B}" srcOrd="0" destOrd="1" presId="urn:microsoft.com/office/officeart/2005/8/layout/hList1"/>
    <dgm:cxn modelId="{31CEF5AA-6C8A-4AD9-B101-0ABF12E8F109}" type="presOf" srcId="{BB9184DF-2FA1-4F70-A621-5FE799EAAE49}" destId="{74DA190D-2095-4F52-A92F-006D7A4E2834}" srcOrd="0" destOrd="0" presId="urn:microsoft.com/office/officeart/2005/8/layout/hList1"/>
    <dgm:cxn modelId="{8C7DBDBE-A6F7-49CC-A43B-0E280CD1F084}" srcId="{32347762-E18D-47B9-AD5C-1E6905D632F4}" destId="{B0B0138E-CBDC-4C18-8354-04A47132820D}" srcOrd="0" destOrd="0" parTransId="{A8B5D6C3-DAE4-4FC8-BF76-352F9FB86811}" sibTransId="{BF582AA6-0249-4FC2-A9C5-6E600F38FCB8}"/>
    <dgm:cxn modelId="{7A1B8EC0-AC4F-4AA4-A115-A0F1F588A327}" srcId="{0F9A9A4D-6003-4BF3-9B47-DD2522FE8193}" destId="{BB9184DF-2FA1-4F70-A621-5FE799EAAE49}" srcOrd="0" destOrd="0" parTransId="{CF1E6C35-914B-453E-8045-3F85D4CB76EC}" sibTransId="{B6E0E805-EAC9-4ABE-B8D1-721D9BE7870B}"/>
    <dgm:cxn modelId="{20545DE9-3660-4854-8A73-C677CD1F2DDC}" type="presOf" srcId="{32347762-E18D-47B9-AD5C-1E6905D632F4}" destId="{3419C3AB-85C2-46C0-8C12-7DE954825CFC}" srcOrd="0" destOrd="0" presId="urn:microsoft.com/office/officeart/2005/8/layout/hList1"/>
    <dgm:cxn modelId="{69EB76F1-B54E-4FB3-9137-141FB0DE24EC}" type="presOf" srcId="{4FE9F06D-08B1-43E4-93B3-843FAD701273}" destId="{3BDB2BCB-16C0-466B-BBF0-DF845F597517}" srcOrd="0" destOrd="2" presId="urn:microsoft.com/office/officeart/2005/8/layout/hList1"/>
    <dgm:cxn modelId="{D2E338F6-1514-43F0-94E7-B7B927CE24AF}" type="presOf" srcId="{B0B0138E-CBDC-4C18-8354-04A47132820D}" destId="{3BDB2BCB-16C0-466B-BBF0-DF845F597517}" srcOrd="0" destOrd="0" presId="urn:microsoft.com/office/officeart/2005/8/layout/hList1"/>
    <dgm:cxn modelId="{D66989FA-50A2-45E4-A387-8D6C1076F8A3}" srcId="{32347762-E18D-47B9-AD5C-1E6905D632F4}" destId="{6DFF41CE-A583-4AF0-88D5-319B81257C6C}" srcOrd="1" destOrd="0" parTransId="{12BAE7E6-CDA2-465B-9425-B118D2BC5E71}" sibTransId="{58F63973-F2C9-4D04-9F0C-EF5DC946BF92}"/>
    <dgm:cxn modelId="{886A2471-6E97-47BE-AD19-D1B5B56B081D}" type="presParOf" srcId="{D9F907FA-5703-4997-995E-0BFA6BE38AA7}" destId="{2B894388-0588-40C3-8BAE-C949CF67C6E5}" srcOrd="0" destOrd="0" presId="urn:microsoft.com/office/officeart/2005/8/layout/hList1"/>
    <dgm:cxn modelId="{75C225BB-FD8E-4B4C-AAB6-BCD715BB46F7}" type="presParOf" srcId="{2B894388-0588-40C3-8BAE-C949CF67C6E5}" destId="{74DA190D-2095-4F52-A92F-006D7A4E2834}" srcOrd="0" destOrd="0" presId="urn:microsoft.com/office/officeart/2005/8/layout/hList1"/>
    <dgm:cxn modelId="{043B3CE8-0109-4E1F-9C72-82911C9C88A6}" type="presParOf" srcId="{2B894388-0588-40C3-8BAE-C949CF67C6E5}" destId="{BEF77851-12E5-4BE2-BBE1-9A7C24A8EF7B}" srcOrd="1" destOrd="0" presId="urn:microsoft.com/office/officeart/2005/8/layout/hList1"/>
    <dgm:cxn modelId="{481ECC16-07A1-4171-AD27-2CDC3B6CD9F1}" type="presParOf" srcId="{D9F907FA-5703-4997-995E-0BFA6BE38AA7}" destId="{36A41179-445B-4214-9AAA-4CBC2E2021E3}" srcOrd="1" destOrd="0" presId="urn:microsoft.com/office/officeart/2005/8/layout/hList1"/>
    <dgm:cxn modelId="{3BBD8B41-CDB6-4A4F-BBF1-BF2DC38E6FB3}" type="presParOf" srcId="{D9F907FA-5703-4997-995E-0BFA6BE38AA7}" destId="{4FC46F6A-A8DC-453A-BF2F-DD755341B44F}" srcOrd="2" destOrd="0" presId="urn:microsoft.com/office/officeart/2005/8/layout/hList1"/>
    <dgm:cxn modelId="{F6077262-B405-4FC6-AE61-0F3E961A6EFE}" type="presParOf" srcId="{4FC46F6A-A8DC-453A-BF2F-DD755341B44F}" destId="{3419C3AB-85C2-46C0-8C12-7DE954825CFC}" srcOrd="0" destOrd="0" presId="urn:microsoft.com/office/officeart/2005/8/layout/hList1"/>
    <dgm:cxn modelId="{C5E30107-7842-4956-A6C0-40A373F61E9D}" type="presParOf" srcId="{4FC46F6A-A8DC-453A-BF2F-DD755341B44F}" destId="{3BDB2BCB-16C0-466B-BBF0-DF845F59751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9A9A4D-6003-4BF3-9B47-DD2522FE8193}"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ru-RU"/>
        </a:p>
      </dgm:t>
    </dgm:pt>
    <dgm:pt modelId="{BB9184DF-2FA1-4F70-A621-5FE799EAAE49}">
      <dgm:prSet phldrT="[Текст]" custT="1"/>
      <dgm:spPr>
        <a:solidFill>
          <a:schemeClr val="accent4">
            <a:lumMod val="60000"/>
            <a:lumOff val="40000"/>
          </a:schemeClr>
        </a:solidFill>
        <a:ln>
          <a:solidFill>
            <a:srgbClr val="7030A0"/>
          </a:solidFill>
        </a:ln>
      </dgm:spPr>
      <dgm:t>
        <a:bodyPr/>
        <a:lstStyle/>
        <a:p>
          <a:r>
            <a:rPr kumimoji="0" lang="ru-RU"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Программирование маршрута</a:t>
          </a:r>
          <a:endParaRPr lang="ru-RU" sz="1600" b="1" dirty="0">
            <a:solidFill>
              <a:schemeClr val="tx1"/>
            </a:solidFill>
            <a:latin typeface="Times New Roman" pitchFamily="18" charset="0"/>
            <a:cs typeface="Times New Roman" pitchFamily="18" charset="0"/>
          </a:endParaRPr>
        </a:p>
      </dgm:t>
    </dgm:pt>
    <dgm:pt modelId="{CF1E6C35-914B-453E-8045-3F85D4CB76EC}" type="parTrans" cxnId="{7A1B8EC0-AC4F-4AA4-A115-A0F1F588A327}">
      <dgm:prSet/>
      <dgm:spPr/>
      <dgm:t>
        <a:bodyPr/>
        <a:lstStyle/>
        <a:p>
          <a:endParaRPr lang="ru-RU"/>
        </a:p>
      </dgm:t>
    </dgm:pt>
    <dgm:pt modelId="{B6E0E805-EAC9-4ABE-B8D1-721D9BE7870B}" type="sibTrans" cxnId="{7A1B8EC0-AC4F-4AA4-A115-A0F1F588A327}">
      <dgm:prSet/>
      <dgm:spPr/>
      <dgm:t>
        <a:bodyPr/>
        <a:lstStyle/>
        <a:p>
          <a:endParaRPr lang="ru-RU"/>
        </a:p>
      </dgm:t>
    </dgm:pt>
    <dgm:pt modelId="{CEA8F722-4C69-43EE-BB59-E9205E6F5E6C}">
      <dgm:prSet phldrT="[Текст]" custT="1"/>
      <dgm:spPr>
        <a:solidFill>
          <a:schemeClr val="accent6">
            <a:lumMod val="20000"/>
            <a:lumOff val="80000"/>
            <a:alpha val="90000"/>
          </a:schemeClr>
        </a:solidFill>
        <a:ln>
          <a:solidFill>
            <a:srgbClr val="0070C0">
              <a:alpha val="90000"/>
            </a:srgbClr>
          </a:solidFill>
        </a:ln>
      </dgm:spPr>
      <dgm:t>
        <a:bodyPr/>
        <a:lstStyle/>
        <a:p>
          <a:pPr rtl="0"/>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Роботы программируют на выполнение определенного набора действий  заранее (определяют заданный маршрут, собирают данные, выполняют операции).</a:t>
          </a:r>
          <a:endParaRPr lang="ru-RU" sz="1600" dirty="0">
            <a:latin typeface="Times New Roman" pitchFamily="18" charset="0"/>
            <a:cs typeface="Times New Roman" pitchFamily="18" charset="0"/>
          </a:endParaRPr>
        </a:p>
      </dgm:t>
    </dgm:pt>
    <dgm:pt modelId="{E8B2DD7C-EC91-47EB-9694-C6EE69B8B599}" type="parTrans" cxnId="{79F89B9D-0ED0-4B98-8100-A538F062D233}">
      <dgm:prSet/>
      <dgm:spPr/>
      <dgm:t>
        <a:bodyPr/>
        <a:lstStyle/>
        <a:p>
          <a:endParaRPr lang="ru-RU"/>
        </a:p>
      </dgm:t>
    </dgm:pt>
    <dgm:pt modelId="{997861F4-6E76-479A-9D8F-5192F51A3ADB}" type="sibTrans" cxnId="{79F89B9D-0ED0-4B98-8100-A538F062D233}">
      <dgm:prSet/>
      <dgm:spPr/>
      <dgm:t>
        <a:bodyPr/>
        <a:lstStyle/>
        <a:p>
          <a:endParaRPr lang="ru-RU"/>
        </a:p>
      </dgm:t>
    </dgm:pt>
    <dgm:pt modelId="{32347762-E18D-47B9-AD5C-1E6905D632F4}">
      <dgm:prSet phldrT="[Текст]" custT="1"/>
      <dgm:spPr>
        <a:solidFill>
          <a:schemeClr val="accent4">
            <a:lumMod val="60000"/>
            <a:lumOff val="40000"/>
          </a:schemeClr>
        </a:solidFill>
        <a:ln>
          <a:solidFill>
            <a:srgbClr val="7030A0"/>
          </a:solidFill>
        </a:ln>
      </dgm:spPr>
      <dgm:t>
        <a:bodyPr/>
        <a:lstStyle/>
        <a:p>
          <a:r>
            <a:rPr kumimoji="0" lang="ru-RU"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Интеллектуальное автономное управление</a:t>
          </a:r>
          <a:r>
            <a:rPr kumimoji="0" lang="en-US"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u-RU"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lang="ru-RU" sz="1600" b="1" dirty="0">
            <a:solidFill>
              <a:schemeClr val="tx1"/>
            </a:solidFill>
            <a:latin typeface="Times New Roman" pitchFamily="18" charset="0"/>
            <a:cs typeface="Times New Roman" pitchFamily="18" charset="0"/>
          </a:endParaRPr>
        </a:p>
      </dgm:t>
    </dgm:pt>
    <dgm:pt modelId="{B4EA10CD-7910-4672-8F94-FDFD866DA5A3}" type="parTrans" cxnId="{0993A95B-F66D-4027-B223-131B2607D04F}">
      <dgm:prSet/>
      <dgm:spPr/>
      <dgm:t>
        <a:bodyPr/>
        <a:lstStyle/>
        <a:p>
          <a:endParaRPr lang="ru-RU"/>
        </a:p>
      </dgm:t>
    </dgm:pt>
    <dgm:pt modelId="{E1F78DEE-5849-4942-9C0C-66EC044C7FF6}" type="sibTrans" cxnId="{0993A95B-F66D-4027-B223-131B2607D04F}">
      <dgm:prSet/>
      <dgm:spPr/>
      <dgm:t>
        <a:bodyPr/>
        <a:lstStyle/>
        <a:p>
          <a:endParaRPr lang="ru-RU"/>
        </a:p>
      </dgm:t>
    </dgm:pt>
    <dgm:pt modelId="{B0B0138E-CBDC-4C18-8354-04A47132820D}">
      <dgm:prSet phldrT="[Текст]" custT="1"/>
      <dgm:spPr>
        <a:solidFill>
          <a:schemeClr val="accent6">
            <a:lumMod val="20000"/>
            <a:lumOff val="80000"/>
            <a:alpha val="90000"/>
          </a:schemeClr>
        </a:solidFill>
        <a:ln>
          <a:solidFill>
            <a:srgbClr val="0070C0">
              <a:alpha val="90000"/>
            </a:srgbClr>
          </a:solidFill>
        </a:ln>
      </dgm:spPr>
      <dgm:t>
        <a:bodyPr/>
        <a:lstStyle/>
        <a:p>
          <a:pPr rtl="0"/>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Используют алгоритмы искусственного интеллекта, чтобы принять решения в реальном времени на основе собранных данных.</a:t>
          </a:r>
          <a:endParaRPr lang="ru-RU" sz="1600" dirty="0">
            <a:latin typeface="Times New Roman" pitchFamily="18" charset="0"/>
            <a:cs typeface="Times New Roman" pitchFamily="18" charset="0"/>
          </a:endParaRPr>
        </a:p>
      </dgm:t>
    </dgm:pt>
    <dgm:pt modelId="{A8B5D6C3-DAE4-4FC8-BF76-352F9FB86811}" type="parTrans" cxnId="{8C7DBDBE-A6F7-49CC-A43B-0E280CD1F084}">
      <dgm:prSet/>
      <dgm:spPr/>
      <dgm:t>
        <a:bodyPr/>
        <a:lstStyle/>
        <a:p>
          <a:endParaRPr lang="ru-RU"/>
        </a:p>
      </dgm:t>
    </dgm:pt>
    <dgm:pt modelId="{BF582AA6-0249-4FC2-A9C5-6E600F38FCB8}" type="sibTrans" cxnId="{8C7DBDBE-A6F7-49CC-A43B-0E280CD1F084}">
      <dgm:prSet/>
      <dgm:spPr/>
      <dgm:t>
        <a:bodyPr/>
        <a:lstStyle/>
        <a:p>
          <a:endParaRPr lang="ru-RU"/>
        </a:p>
      </dgm:t>
    </dgm:pt>
    <dgm:pt modelId="{4E4B1A79-9D12-42E2-AF3F-1C990F3F54D0}">
      <dgm:prSet custT="1"/>
      <dgm:spPr>
        <a:ln>
          <a:solidFill>
            <a:srgbClr val="0070C0">
              <a:alpha val="90000"/>
            </a:srgbClr>
          </a:solidFill>
        </a:ln>
      </dgm:spPr>
      <dgm:t>
        <a:bodyPr/>
        <a:lstStyle/>
        <a:p>
          <a:pPr rtl="0"/>
          <a:r>
            <a:rPr kumimoji="0" lang="ru-RU"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Преимущества</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роботы независимы от  оператора, выполняют длительные операции без постоянного контроля.</a:t>
          </a:r>
        </a:p>
      </dgm:t>
    </dgm:pt>
    <dgm:pt modelId="{686570AA-9F04-4F43-9C4B-28E55E0973CC}" type="parTrans" cxnId="{A3F1FEA9-C538-49F9-91AA-23DAB41F41B6}">
      <dgm:prSet/>
      <dgm:spPr/>
      <dgm:t>
        <a:bodyPr/>
        <a:lstStyle/>
        <a:p>
          <a:endParaRPr lang="ru-RU"/>
        </a:p>
      </dgm:t>
    </dgm:pt>
    <dgm:pt modelId="{B88AC2CE-1011-4FBC-A5D7-B6A2BB5A988D}" type="sibTrans" cxnId="{A3F1FEA9-C538-49F9-91AA-23DAB41F41B6}">
      <dgm:prSet/>
      <dgm:spPr/>
      <dgm:t>
        <a:bodyPr/>
        <a:lstStyle/>
        <a:p>
          <a:endParaRPr lang="ru-RU"/>
        </a:p>
      </dgm:t>
    </dgm:pt>
    <dgm:pt modelId="{0AB7576D-3D36-400B-9653-AD5A8D71D3DC}">
      <dgm:prSet custT="1"/>
      <dgm:spPr>
        <a:ln>
          <a:solidFill>
            <a:srgbClr val="0070C0">
              <a:alpha val="90000"/>
            </a:srgbClr>
          </a:solidFill>
        </a:ln>
      </dgm:spPr>
      <dgm:t>
        <a:bodyPr/>
        <a:lstStyle/>
        <a:p>
          <a:pPr rtl="0"/>
          <a:r>
            <a:rPr kumimoji="0" lang="ru-RU"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Недостатки:</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имеют сложное программирование сценариев поведения, необходимую точность калибровки сенсоров и навигационные системы.</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dgm:t>
    </dgm:pt>
    <dgm:pt modelId="{2E166320-ED17-456D-B9DC-44EA9A7780F3}" type="parTrans" cxnId="{1FCAB948-991F-4DD3-801E-4CA17D33AE25}">
      <dgm:prSet/>
      <dgm:spPr/>
      <dgm:t>
        <a:bodyPr/>
        <a:lstStyle/>
        <a:p>
          <a:endParaRPr lang="ru-RU"/>
        </a:p>
      </dgm:t>
    </dgm:pt>
    <dgm:pt modelId="{EC472FF9-4FD5-4597-A615-70DBA368C850}" type="sibTrans" cxnId="{1FCAB948-991F-4DD3-801E-4CA17D33AE25}">
      <dgm:prSet/>
      <dgm:spPr/>
      <dgm:t>
        <a:bodyPr/>
        <a:lstStyle/>
        <a:p>
          <a:endParaRPr lang="ru-RU"/>
        </a:p>
      </dgm:t>
    </dgm:pt>
    <dgm:pt modelId="{259DC984-EA64-4C7E-B56E-9F90851F0845}">
      <dgm:prSet phldrT="[Текст]" custT="1"/>
      <dgm:spPr>
        <a:solidFill>
          <a:schemeClr val="accent6">
            <a:lumMod val="20000"/>
            <a:lumOff val="80000"/>
            <a:alpha val="90000"/>
          </a:schemeClr>
        </a:solidFill>
        <a:ln>
          <a:solidFill>
            <a:srgbClr val="0070C0">
              <a:alpha val="90000"/>
            </a:srgbClr>
          </a:solidFill>
        </a:ln>
      </dgm:spPr>
      <dgm:t>
        <a:bodyPr/>
        <a:lstStyle/>
        <a:p>
          <a:pPr rtl="0"/>
          <a:r>
            <a:rPr kumimoji="0" lang="ru-RU"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Преимущества: </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гибки и адаптивны к изменяющимся условиям, способны решить сложную задачу.</a:t>
          </a:r>
          <a:endParaRPr lang="ru-RU" sz="1600" dirty="0">
            <a:latin typeface="Times New Roman" pitchFamily="18" charset="0"/>
            <a:cs typeface="Times New Roman" pitchFamily="18" charset="0"/>
          </a:endParaRPr>
        </a:p>
      </dgm:t>
    </dgm:pt>
    <dgm:pt modelId="{04A7D1A3-19B3-4924-A29A-B398CD7FBAF3}" type="parTrans" cxnId="{067A2415-07A7-48C5-9507-EE90B71254BD}">
      <dgm:prSet/>
      <dgm:spPr/>
      <dgm:t>
        <a:bodyPr/>
        <a:lstStyle/>
        <a:p>
          <a:endParaRPr lang="ru-RU"/>
        </a:p>
      </dgm:t>
    </dgm:pt>
    <dgm:pt modelId="{8527FF35-C397-4C66-9F44-D02DEEADBF57}" type="sibTrans" cxnId="{067A2415-07A7-48C5-9507-EE90B71254BD}">
      <dgm:prSet/>
      <dgm:spPr/>
      <dgm:t>
        <a:bodyPr/>
        <a:lstStyle/>
        <a:p>
          <a:endParaRPr lang="ru-RU"/>
        </a:p>
      </dgm:t>
    </dgm:pt>
    <dgm:pt modelId="{02A078D3-9B13-47F1-A9AC-FF08AC2B2C9A}">
      <dgm:prSet phldrT="[Текст]" custT="1"/>
      <dgm:spPr>
        <a:solidFill>
          <a:schemeClr val="accent6">
            <a:lumMod val="20000"/>
            <a:lumOff val="80000"/>
            <a:alpha val="90000"/>
          </a:schemeClr>
        </a:solidFill>
        <a:ln>
          <a:solidFill>
            <a:srgbClr val="0070C0">
              <a:alpha val="90000"/>
            </a:srgbClr>
          </a:solidFill>
        </a:ln>
      </dgm:spPr>
      <dgm:t>
        <a:bodyPr/>
        <a:lstStyle/>
        <a:p>
          <a:pPr rtl="0"/>
          <a:r>
            <a:rPr kumimoji="0" lang="ru-RU"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Недостатки:</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имеют высокую стоимость разработки и внедрения, требовательны к вычислительным ресурсам.</a:t>
          </a:r>
          <a:endParaRPr lang="ru-RU" sz="1600" dirty="0">
            <a:latin typeface="Times New Roman" pitchFamily="18" charset="0"/>
            <a:cs typeface="Times New Roman" pitchFamily="18" charset="0"/>
          </a:endParaRPr>
        </a:p>
      </dgm:t>
    </dgm:pt>
    <dgm:pt modelId="{4A7EDA5B-A0CA-41C8-9639-5FCC305EEB5E}" type="parTrans" cxnId="{87C473CD-6D5D-43B9-9976-3D06C59870FE}">
      <dgm:prSet/>
      <dgm:spPr/>
      <dgm:t>
        <a:bodyPr/>
        <a:lstStyle/>
        <a:p>
          <a:endParaRPr lang="ru-RU"/>
        </a:p>
      </dgm:t>
    </dgm:pt>
    <dgm:pt modelId="{37D90F79-D729-4821-9ABB-84F2894B0BB0}" type="sibTrans" cxnId="{87C473CD-6D5D-43B9-9976-3D06C59870FE}">
      <dgm:prSet/>
      <dgm:spPr/>
      <dgm:t>
        <a:bodyPr/>
        <a:lstStyle/>
        <a:p>
          <a:endParaRPr lang="ru-RU"/>
        </a:p>
      </dgm:t>
    </dgm:pt>
    <dgm:pt modelId="{D9F907FA-5703-4997-995E-0BFA6BE38AA7}" type="pres">
      <dgm:prSet presAssocID="{0F9A9A4D-6003-4BF3-9B47-DD2522FE8193}" presName="Name0" presStyleCnt="0">
        <dgm:presLayoutVars>
          <dgm:dir/>
          <dgm:animLvl val="lvl"/>
          <dgm:resizeHandles val="exact"/>
        </dgm:presLayoutVars>
      </dgm:prSet>
      <dgm:spPr/>
    </dgm:pt>
    <dgm:pt modelId="{2B894388-0588-40C3-8BAE-C949CF67C6E5}" type="pres">
      <dgm:prSet presAssocID="{BB9184DF-2FA1-4F70-A621-5FE799EAAE49}" presName="composite" presStyleCnt="0"/>
      <dgm:spPr/>
    </dgm:pt>
    <dgm:pt modelId="{74DA190D-2095-4F52-A92F-006D7A4E2834}" type="pres">
      <dgm:prSet presAssocID="{BB9184DF-2FA1-4F70-A621-5FE799EAAE49}" presName="parTx" presStyleLbl="alignNode1" presStyleIdx="0" presStyleCnt="2">
        <dgm:presLayoutVars>
          <dgm:chMax val="0"/>
          <dgm:chPref val="0"/>
          <dgm:bulletEnabled val="1"/>
        </dgm:presLayoutVars>
      </dgm:prSet>
      <dgm:spPr/>
    </dgm:pt>
    <dgm:pt modelId="{BEF77851-12E5-4BE2-BBE1-9A7C24A8EF7B}" type="pres">
      <dgm:prSet presAssocID="{BB9184DF-2FA1-4F70-A621-5FE799EAAE49}" presName="desTx" presStyleLbl="alignAccFollowNode1" presStyleIdx="0" presStyleCnt="2">
        <dgm:presLayoutVars>
          <dgm:bulletEnabled val="1"/>
        </dgm:presLayoutVars>
      </dgm:prSet>
      <dgm:spPr/>
    </dgm:pt>
    <dgm:pt modelId="{36A41179-445B-4214-9AAA-4CBC2E2021E3}" type="pres">
      <dgm:prSet presAssocID="{B6E0E805-EAC9-4ABE-B8D1-721D9BE7870B}" presName="space" presStyleCnt="0"/>
      <dgm:spPr/>
    </dgm:pt>
    <dgm:pt modelId="{4FC46F6A-A8DC-453A-BF2F-DD755341B44F}" type="pres">
      <dgm:prSet presAssocID="{32347762-E18D-47B9-AD5C-1E6905D632F4}" presName="composite" presStyleCnt="0"/>
      <dgm:spPr/>
    </dgm:pt>
    <dgm:pt modelId="{3419C3AB-85C2-46C0-8C12-7DE954825CFC}" type="pres">
      <dgm:prSet presAssocID="{32347762-E18D-47B9-AD5C-1E6905D632F4}" presName="parTx" presStyleLbl="alignNode1" presStyleIdx="1" presStyleCnt="2">
        <dgm:presLayoutVars>
          <dgm:chMax val="0"/>
          <dgm:chPref val="0"/>
          <dgm:bulletEnabled val="1"/>
        </dgm:presLayoutVars>
      </dgm:prSet>
      <dgm:spPr/>
    </dgm:pt>
    <dgm:pt modelId="{3BDB2BCB-16C0-466B-BBF0-DF845F597517}" type="pres">
      <dgm:prSet presAssocID="{32347762-E18D-47B9-AD5C-1E6905D632F4}" presName="desTx" presStyleLbl="alignAccFollowNode1" presStyleIdx="1" presStyleCnt="2">
        <dgm:presLayoutVars>
          <dgm:bulletEnabled val="1"/>
        </dgm:presLayoutVars>
      </dgm:prSet>
      <dgm:spPr/>
    </dgm:pt>
  </dgm:ptLst>
  <dgm:cxnLst>
    <dgm:cxn modelId="{067A2415-07A7-48C5-9507-EE90B71254BD}" srcId="{32347762-E18D-47B9-AD5C-1E6905D632F4}" destId="{259DC984-EA64-4C7E-B56E-9F90851F0845}" srcOrd="1" destOrd="0" parTransId="{04A7D1A3-19B3-4924-A29A-B398CD7FBAF3}" sibTransId="{8527FF35-C397-4C66-9F44-D02DEEADBF57}"/>
    <dgm:cxn modelId="{2BE78627-D0D5-45DC-83FE-92FAD0C8A399}" type="presOf" srcId="{0AB7576D-3D36-400B-9653-AD5A8D71D3DC}" destId="{BEF77851-12E5-4BE2-BBE1-9A7C24A8EF7B}" srcOrd="0" destOrd="2" presId="urn:microsoft.com/office/officeart/2005/8/layout/hList1"/>
    <dgm:cxn modelId="{0993A95B-F66D-4027-B223-131B2607D04F}" srcId="{0F9A9A4D-6003-4BF3-9B47-DD2522FE8193}" destId="{32347762-E18D-47B9-AD5C-1E6905D632F4}" srcOrd="1" destOrd="0" parTransId="{B4EA10CD-7910-4672-8F94-FDFD866DA5A3}" sibTransId="{E1F78DEE-5849-4942-9C0C-66EC044C7FF6}"/>
    <dgm:cxn modelId="{1FCAB948-991F-4DD3-801E-4CA17D33AE25}" srcId="{BB9184DF-2FA1-4F70-A621-5FE799EAAE49}" destId="{0AB7576D-3D36-400B-9653-AD5A8D71D3DC}" srcOrd="2" destOrd="0" parTransId="{2E166320-ED17-456D-B9DC-44EA9A7780F3}" sibTransId="{EC472FF9-4FD5-4597-A615-70DBA368C850}"/>
    <dgm:cxn modelId="{35FDEE8C-6F99-4E30-AD94-5EC397910DE7}" type="presOf" srcId="{0F9A9A4D-6003-4BF3-9B47-DD2522FE8193}" destId="{D9F907FA-5703-4997-995E-0BFA6BE38AA7}" srcOrd="0" destOrd="0" presId="urn:microsoft.com/office/officeart/2005/8/layout/hList1"/>
    <dgm:cxn modelId="{6DB3848D-89D8-4B07-BCC5-A7002D66BC2D}" type="presOf" srcId="{4E4B1A79-9D12-42E2-AF3F-1C990F3F54D0}" destId="{BEF77851-12E5-4BE2-BBE1-9A7C24A8EF7B}" srcOrd="0" destOrd="1" presId="urn:microsoft.com/office/officeart/2005/8/layout/hList1"/>
    <dgm:cxn modelId="{50B6CE8F-D846-4127-AD2D-17AB66DE63DF}" type="presOf" srcId="{BB9184DF-2FA1-4F70-A621-5FE799EAAE49}" destId="{74DA190D-2095-4F52-A92F-006D7A4E2834}" srcOrd="0" destOrd="0" presId="urn:microsoft.com/office/officeart/2005/8/layout/hList1"/>
    <dgm:cxn modelId="{79F89B9D-0ED0-4B98-8100-A538F062D233}" srcId="{BB9184DF-2FA1-4F70-A621-5FE799EAAE49}" destId="{CEA8F722-4C69-43EE-BB59-E9205E6F5E6C}" srcOrd="0" destOrd="0" parTransId="{E8B2DD7C-EC91-47EB-9694-C6EE69B8B599}" sibTransId="{997861F4-6E76-479A-9D8F-5192F51A3ADB}"/>
    <dgm:cxn modelId="{A3F1FEA9-C538-49F9-91AA-23DAB41F41B6}" srcId="{BB9184DF-2FA1-4F70-A621-5FE799EAAE49}" destId="{4E4B1A79-9D12-42E2-AF3F-1C990F3F54D0}" srcOrd="1" destOrd="0" parTransId="{686570AA-9F04-4F43-9C4B-28E55E0973CC}" sibTransId="{B88AC2CE-1011-4FBC-A5D7-B6A2BB5A988D}"/>
    <dgm:cxn modelId="{4F8761B2-3CCC-45FE-BEB1-92E1DA77A955}" type="presOf" srcId="{CEA8F722-4C69-43EE-BB59-E9205E6F5E6C}" destId="{BEF77851-12E5-4BE2-BBE1-9A7C24A8EF7B}" srcOrd="0" destOrd="0" presId="urn:microsoft.com/office/officeart/2005/8/layout/hList1"/>
    <dgm:cxn modelId="{893064BC-ED50-4E0B-8A04-03617269A56C}" type="presOf" srcId="{259DC984-EA64-4C7E-B56E-9F90851F0845}" destId="{3BDB2BCB-16C0-466B-BBF0-DF845F597517}" srcOrd="0" destOrd="1" presId="urn:microsoft.com/office/officeart/2005/8/layout/hList1"/>
    <dgm:cxn modelId="{8C7DBDBE-A6F7-49CC-A43B-0E280CD1F084}" srcId="{32347762-E18D-47B9-AD5C-1E6905D632F4}" destId="{B0B0138E-CBDC-4C18-8354-04A47132820D}" srcOrd="0" destOrd="0" parTransId="{A8B5D6C3-DAE4-4FC8-BF76-352F9FB86811}" sibTransId="{BF582AA6-0249-4FC2-A9C5-6E600F38FCB8}"/>
    <dgm:cxn modelId="{7A1B8EC0-AC4F-4AA4-A115-A0F1F588A327}" srcId="{0F9A9A4D-6003-4BF3-9B47-DD2522FE8193}" destId="{BB9184DF-2FA1-4F70-A621-5FE799EAAE49}" srcOrd="0" destOrd="0" parTransId="{CF1E6C35-914B-453E-8045-3F85D4CB76EC}" sibTransId="{B6E0E805-EAC9-4ABE-B8D1-721D9BE7870B}"/>
    <dgm:cxn modelId="{87C473CD-6D5D-43B9-9976-3D06C59870FE}" srcId="{32347762-E18D-47B9-AD5C-1E6905D632F4}" destId="{02A078D3-9B13-47F1-A9AC-FF08AC2B2C9A}" srcOrd="2" destOrd="0" parTransId="{4A7EDA5B-A0CA-41C8-9639-5FCC305EEB5E}" sibTransId="{37D90F79-D729-4821-9ABB-84F2894B0BB0}"/>
    <dgm:cxn modelId="{AE2EF4E5-6CA6-4371-BB37-EF0850CEE360}" type="presOf" srcId="{B0B0138E-CBDC-4C18-8354-04A47132820D}" destId="{3BDB2BCB-16C0-466B-BBF0-DF845F597517}" srcOrd="0" destOrd="0" presId="urn:microsoft.com/office/officeart/2005/8/layout/hList1"/>
    <dgm:cxn modelId="{31C215F7-10DA-4748-B406-1C8B4DB6FD27}" type="presOf" srcId="{02A078D3-9B13-47F1-A9AC-FF08AC2B2C9A}" destId="{3BDB2BCB-16C0-466B-BBF0-DF845F597517}" srcOrd="0" destOrd="2" presId="urn:microsoft.com/office/officeart/2005/8/layout/hList1"/>
    <dgm:cxn modelId="{1A67E3FF-B038-45A0-9053-A58755A6F2BF}" type="presOf" srcId="{32347762-E18D-47B9-AD5C-1E6905D632F4}" destId="{3419C3AB-85C2-46C0-8C12-7DE954825CFC}" srcOrd="0" destOrd="0" presId="urn:microsoft.com/office/officeart/2005/8/layout/hList1"/>
    <dgm:cxn modelId="{AC24CD17-5D7F-4222-8260-7C29E893531A}" type="presParOf" srcId="{D9F907FA-5703-4997-995E-0BFA6BE38AA7}" destId="{2B894388-0588-40C3-8BAE-C949CF67C6E5}" srcOrd="0" destOrd="0" presId="urn:microsoft.com/office/officeart/2005/8/layout/hList1"/>
    <dgm:cxn modelId="{B1A6C71E-863F-47A7-9C3D-62EBC374003B}" type="presParOf" srcId="{2B894388-0588-40C3-8BAE-C949CF67C6E5}" destId="{74DA190D-2095-4F52-A92F-006D7A4E2834}" srcOrd="0" destOrd="0" presId="urn:microsoft.com/office/officeart/2005/8/layout/hList1"/>
    <dgm:cxn modelId="{F3D72419-D3C6-4AEB-A5C8-6E361D49F845}" type="presParOf" srcId="{2B894388-0588-40C3-8BAE-C949CF67C6E5}" destId="{BEF77851-12E5-4BE2-BBE1-9A7C24A8EF7B}" srcOrd="1" destOrd="0" presId="urn:microsoft.com/office/officeart/2005/8/layout/hList1"/>
    <dgm:cxn modelId="{C205F52F-5F02-401A-AF71-2F641A7ED949}" type="presParOf" srcId="{D9F907FA-5703-4997-995E-0BFA6BE38AA7}" destId="{36A41179-445B-4214-9AAA-4CBC2E2021E3}" srcOrd="1" destOrd="0" presId="urn:microsoft.com/office/officeart/2005/8/layout/hList1"/>
    <dgm:cxn modelId="{D3949C9F-9DBC-444A-B075-D5AEFF09530E}" type="presParOf" srcId="{D9F907FA-5703-4997-995E-0BFA6BE38AA7}" destId="{4FC46F6A-A8DC-453A-BF2F-DD755341B44F}" srcOrd="2" destOrd="0" presId="urn:microsoft.com/office/officeart/2005/8/layout/hList1"/>
    <dgm:cxn modelId="{FF1E8621-C9EE-4222-8CFB-5E675F870970}" type="presParOf" srcId="{4FC46F6A-A8DC-453A-BF2F-DD755341B44F}" destId="{3419C3AB-85C2-46C0-8C12-7DE954825CFC}" srcOrd="0" destOrd="0" presId="urn:microsoft.com/office/officeart/2005/8/layout/hList1"/>
    <dgm:cxn modelId="{D8FA7486-4163-403D-A3CF-4B940499FB3A}" type="presParOf" srcId="{4FC46F6A-A8DC-453A-BF2F-DD755341B44F}" destId="{3BDB2BCB-16C0-466B-BBF0-DF845F59751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9A9A4D-6003-4BF3-9B47-DD2522FE8193}"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ru-RU"/>
        </a:p>
      </dgm:t>
    </dgm:pt>
    <dgm:pt modelId="{BB9184DF-2FA1-4F70-A621-5FE799EAAE49}">
      <dgm:prSet phldrT="[Текст]" custT="1"/>
      <dgm:spPr>
        <a:solidFill>
          <a:schemeClr val="accent4">
            <a:lumMod val="60000"/>
            <a:lumOff val="40000"/>
          </a:schemeClr>
        </a:solidFill>
        <a:ln>
          <a:solidFill>
            <a:srgbClr val="7030A0"/>
          </a:solidFill>
        </a:ln>
      </dgm:spPr>
      <dgm:t>
        <a:bodyPr/>
        <a:lstStyle/>
        <a:p>
          <a:pPr rtl="0"/>
          <a:r>
            <a:rPr kumimoji="0" lang="ru-RU"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Полуавтономное управление</a:t>
          </a:r>
          <a:endParaRPr lang="ru-RU" sz="1600" b="1" dirty="0">
            <a:solidFill>
              <a:schemeClr val="tx1"/>
            </a:solidFill>
            <a:latin typeface="Times New Roman" pitchFamily="18" charset="0"/>
            <a:cs typeface="Times New Roman" pitchFamily="18" charset="0"/>
          </a:endParaRPr>
        </a:p>
      </dgm:t>
    </dgm:pt>
    <dgm:pt modelId="{CF1E6C35-914B-453E-8045-3F85D4CB76EC}" type="parTrans" cxnId="{7A1B8EC0-AC4F-4AA4-A115-A0F1F588A327}">
      <dgm:prSet/>
      <dgm:spPr/>
      <dgm:t>
        <a:bodyPr/>
        <a:lstStyle/>
        <a:p>
          <a:endParaRPr lang="ru-RU"/>
        </a:p>
      </dgm:t>
    </dgm:pt>
    <dgm:pt modelId="{B6E0E805-EAC9-4ABE-B8D1-721D9BE7870B}" type="sibTrans" cxnId="{7A1B8EC0-AC4F-4AA4-A115-A0F1F588A327}">
      <dgm:prSet/>
      <dgm:spPr/>
      <dgm:t>
        <a:bodyPr/>
        <a:lstStyle/>
        <a:p>
          <a:endParaRPr lang="ru-RU"/>
        </a:p>
      </dgm:t>
    </dgm:pt>
    <dgm:pt modelId="{CEA8F722-4C69-43EE-BB59-E9205E6F5E6C}">
      <dgm:prSet phldrT="[Текст]" custT="1"/>
      <dgm:spPr>
        <a:solidFill>
          <a:schemeClr val="accent6">
            <a:lumMod val="20000"/>
            <a:lumOff val="80000"/>
            <a:alpha val="90000"/>
          </a:schemeClr>
        </a:solidFill>
        <a:ln>
          <a:solidFill>
            <a:srgbClr val="0070C0">
              <a:alpha val="90000"/>
            </a:srgbClr>
          </a:solidFill>
        </a:ln>
      </dgm:spPr>
      <dgm:t>
        <a:bodyPr/>
        <a:lstStyle/>
        <a:p>
          <a:pPr rtl="0"/>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Оператором задаются общие цели и направления движений, робот сам решает, как выполнить эти цели,  робот использует встроенные алгоритмы и сенсоры.</a:t>
          </a:r>
          <a:endParaRPr lang="ru-RU" sz="1600" dirty="0">
            <a:latin typeface="Times New Roman" pitchFamily="18" charset="0"/>
            <a:cs typeface="Times New Roman" pitchFamily="18" charset="0"/>
          </a:endParaRPr>
        </a:p>
      </dgm:t>
    </dgm:pt>
    <dgm:pt modelId="{E8B2DD7C-EC91-47EB-9694-C6EE69B8B599}" type="parTrans" cxnId="{79F89B9D-0ED0-4B98-8100-A538F062D233}">
      <dgm:prSet/>
      <dgm:spPr/>
      <dgm:t>
        <a:bodyPr/>
        <a:lstStyle/>
        <a:p>
          <a:endParaRPr lang="ru-RU"/>
        </a:p>
      </dgm:t>
    </dgm:pt>
    <dgm:pt modelId="{997861F4-6E76-479A-9D8F-5192F51A3ADB}" type="sibTrans" cxnId="{79F89B9D-0ED0-4B98-8100-A538F062D233}">
      <dgm:prSet/>
      <dgm:spPr/>
      <dgm:t>
        <a:bodyPr/>
        <a:lstStyle/>
        <a:p>
          <a:endParaRPr lang="ru-RU"/>
        </a:p>
      </dgm:t>
    </dgm:pt>
    <dgm:pt modelId="{32347762-E18D-47B9-AD5C-1E6905D632F4}">
      <dgm:prSet phldrT="[Текст]" custT="1"/>
      <dgm:spPr>
        <a:solidFill>
          <a:schemeClr val="accent4">
            <a:lumMod val="60000"/>
            <a:lumOff val="40000"/>
          </a:schemeClr>
        </a:solidFill>
        <a:ln>
          <a:solidFill>
            <a:srgbClr val="7030A0"/>
          </a:solidFill>
        </a:ln>
      </dgm:spPr>
      <dgm:t>
        <a:bodyPr/>
        <a:lstStyle/>
        <a:p>
          <a:r>
            <a:rPr lang="ru-RU" sz="1600" b="1" dirty="0">
              <a:solidFill>
                <a:schemeClr val="tx1"/>
              </a:solidFill>
              <a:latin typeface="Times New Roman" pitchFamily="18" charset="0"/>
              <a:cs typeface="Times New Roman" pitchFamily="18" charset="0"/>
            </a:rPr>
            <a:t>Управление через спутник</a:t>
          </a:r>
          <a:r>
            <a:rPr kumimoji="0" lang="en-US"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u-RU"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lang="ru-RU" sz="1600" b="1" dirty="0">
            <a:solidFill>
              <a:schemeClr val="tx1"/>
            </a:solidFill>
            <a:latin typeface="Times New Roman" pitchFamily="18" charset="0"/>
            <a:cs typeface="Times New Roman" pitchFamily="18" charset="0"/>
          </a:endParaRPr>
        </a:p>
      </dgm:t>
    </dgm:pt>
    <dgm:pt modelId="{B4EA10CD-7910-4672-8F94-FDFD866DA5A3}" type="parTrans" cxnId="{0993A95B-F66D-4027-B223-131B2607D04F}">
      <dgm:prSet/>
      <dgm:spPr/>
      <dgm:t>
        <a:bodyPr/>
        <a:lstStyle/>
        <a:p>
          <a:endParaRPr lang="ru-RU"/>
        </a:p>
      </dgm:t>
    </dgm:pt>
    <dgm:pt modelId="{E1F78DEE-5849-4942-9C0C-66EC044C7FF6}" type="sibTrans" cxnId="{0993A95B-F66D-4027-B223-131B2607D04F}">
      <dgm:prSet/>
      <dgm:spPr/>
      <dgm:t>
        <a:bodyPr/>
        <a:lstStyle/>
        <a:p>
          <a:endParaRPr lang="ru-RU"/>
        </a:p>
      </dgm:t>
    </dgm:pt>
    <dgm:pt modelId="{B0B0138E-CBDC-4C18-8354-04A47132820D}">
      <dgm:prSet phldrT="[Текст]" custT="1"/>
      <dgm:spPr>
        <a:solidFill>
          <a:schemeClr val="accent6">
            <a:lumMod val="20000"/>
            <a:lumOff val="80000"/>
            <a:alpha val="90000"/>
          </a:schemeClr>
        </a:solidFill>
        <a:ln>
          <a:solidFill>
            <a:srgbClr val="0070C0">
              <a:alpha val="90000"/>
            </a:srgbClr>
          </a:solidFill>
        </a:ln>
      </dgm:spPr>
      <dgm:t>
        <a:bodyPr/>
        <a:lstStyle/>
        <a:p>
          <a:pPr rtl="0"/>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Спутниковыми антеннами передаются сигналы управления и получают данные от робота.</a:t>
          </a:r>
          <a:endParaRPr lang="ru-RU" sz="1600" dirty="0">
            <a:latin typeface="Times New Roman" pitchFamily="18" charset="0"/>
            <a:cs typeface="Times New Roman" pitchFamily="18" charset="0"/>
          </a:endParaRPr>
        </a:p>
      </dgm:t>
    </dgm:pt>
    <dgm:pt modelId="{A8B5D6C3-DAE4-4FC8-BF76-352F9FB86811}" type="parTrans" cxnId="{8C7DBDBE-A6F7-49CC-A43B-0E280CD1F084}">
      <dgm:prSet/>
      <dgm:spPr/>
      <dgm:t>
        <a:bodyPr/>
        <a:lstStyle/>
        <a:p>
          <a:endParaRPr lang="ru-RU"/>
        </a:p>
      </dgm:t>
    </dgm:pt>
    <dgm:pt modelId="{BF582AA6-0249-4FC2-A9C5-6E600F38FCB8}" type="sibTrans" cxnId="{8C7DBDBE-A6F7-49CC-A43B-0E280CD1F084}">
      <dgm:prSet/>
      <dgm:spPr/>
      <dgm:t>
        <a:bodyPr/>
        <a:lstStyle/>
        <a:p>
          <a:endParaRPr lang="ru-RU"/>
        </a:p>
      </dgm:t>
    </dgm:pt>
    <dgm:pt modelId="{D6AC3810-FD68-4590-ABFD-E0B98990BE65}">
      <dgm:prSet custT="1"/>
      <dgm:spPr>
        <a:ln>
          <a:solidFill>
            <a:srgbClr val="0070C0">
              <a:alpha val="90000"/>
            </a:srgbClr>
          </a:solidFill>
        </a:ln>
      </dgm:spPr>
      <dgm:t>
        <a:bodyPr/>
        <a:lstStyle/>
        <a:p>
          <a:pPr rtl="0"/>
          <a:r>
            <a:rPr kumimoji="0" lang="ru-RU"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Преимущества:</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снижается нагрузка на оператора, сохраняется гибкость управления.</a:t>
          </a:r>
        </a:p>
      </dgm:t>
    </dgm:pt>
    <dgm:pt modelId="{BD423366-C4AE-4ACB-A390-C4C287EB0EED}" type="parTrans" cxnId="{AB2C0FDF-4D98-4A4D-80DD-03C86C37D330}">
      <dgm:prSet/>
      <dgm:spPr/>
      <dgm:t>
        <a:bodyPr/>
        <a:lstStyle/>
        <a:p>
          <a:endParaRPr lang="ru-RU"/>
        </a:p>
      </dgm:t>
    </dgm:pt>
    <dgm:pt modelId="{7A15DC70-DFB8-4680-90CA-FCE07098E354}" type="sibTrans" cxnId="{AB2C0FDF-4D98-4A4D-80DD-03C86C37D330}">
      <dgm:prSet/>
      <dgm:spPr/>
      <dgm:t>
        <a:bodyPr/>
        <a:lstStyle/>
        <a:p>
          <a:endParaRPr lang="ru-RU"/>
        </a:p>
      </dgm:t>
    </dgm:pt>
    <dgm:pt modelId="{07A61B33-51E6-4CE3-83C2-7563F8B3CA88}">
      <dgm:prSet custT="1"/>
      <dgm:spPr>
        <a:ln>
          <a:solidFill>
            <a:srgbClr val="0070C0">
              <a:alpha val="90000"/>
            </a:srgbClr>
          </a:solidFill>
        </a:ln>
      </dgm:spPr>
      <dgm:t>
        <a:bodyPr/>
        <a:lstStyle/>
        <a:p>
          <a:pPr rtl="0"/>
          <a:r>
            <a:rPr kumimoji="0" lang="ru-RU"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Недостатки: </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недостаточно надежная система связи, чтобы передавать команды и получать обратную связь.</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dgm:t>
    </dgm:pt>
    <dgm:pt modelId="{FBA2AAF5-A097-4BA8-AAAA-1E8CACD0C144}" type="parTrans" cxnId="{FBB96FB0-0102-48ED-A61C-D08EC67FD0D3}">
      <dgm:prSet/>
      <dgm:spPr/>
      <dgm:t>
        <a:bodyPr/>
        <a:lstStyle/>
        <a:p>
          <a:endParaRPr lang="ru-RU"/>
        </a:p>
      </dgm:t>
    </dgm:pt>
    <dgm:pt modelId="{470CE60C-E40A-4AB6-B06B-1BE10956B51F}" type="sibTrans" cxnId="{FBB96FB0-0102-48ED-A61C-D08EC67FD0D3}">
      <dgm:prSet/>
      <dgm:spPr/>
      <dgm:t>
        <a:bodyPr/>
        <a:lstStyle/>
        <a:p>
          <a:endParaRPr lang="ru-RU"/>
        </a:p>
      </dgm:t>
    </dgm:pt>
    <dgm:pt modelId="{C786F5A0-F1BA-4074-BF7A-CD1ECE1E5D97}">
      <dgm:prSet custT="1"/>
      <dgm:spPr>
        <a:ln>
          <a:solidFill>
            <a:srgbClr val="0070C0">
              <a:alpha val="90000"/>
            </a:srgbClr>
          </a:solidFill>
        </a:ln>
      </dgm:spPr>
      <dgm:t>
        <a:bodyPr/>
        <a:lstStyle/>
        <a:p>
          <a:pPr rtl="0"/>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Преимущества: большой охват, независимы от наземных станций.</a:t>
          </a:r>
        </a:p>
      </dgm:t>
    </dgm:pt>
    <dgm:pt modelId="{1680C88E-F49E-4B17-A71D-CCDEBAB37307}" type="parTrans" cxnId="{EE193DE8-4239-4FB7-89DC-BE7A562EB888}">
      <dgm:prSet/>
      <dgm:spPr/>
      <dgm:t>
        <a:bodyPr/>
        <a:lstStyle/>
        <a:p>
          <a:endParaRPr lang="ru-RU"/>
        </a:p>
      </dgm:t>
    </dgm:pt>
    <dgm:pt modelId="{B4A691E5-39E1-47FA-A2A9-216754810F1C}" type="sibTrans" cxnId="{EE193DE8-4239-4FB7-89DC-BE7A562EB888}">
      <dgm:prSet/>
      <dgm:spPr/>
      <dgm:t>
        <a:bodyPr/>
        <a:lstStyle/>
        <a:p>
          <a:endParaRPr lang="ru-RU"/>
        </a:p>
      </dgm:t>
    </dgm:pt>
    <dgm:pt modelId="{094499AB-E9CD-4AB4-A8EA-2E0EDC7CCCE8}">
      <dgm:prSet custT="1"/>
      <dgm:spPr>
        <a:ln>
          <a:solidFill>
            <a:srgbClr val="0070C0">
              <a:alpha val="90000"/>
            </a:srgbClr>
          </a:solidFill>
        </a:ln>
      </dgm:spPr>
      <dgm:t>
        <a:bodyPr/>
        <a:lstStyle/>
        <a:p>
          <a:pPr rtl="0"/>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Недостатки: задерживается сигнал, имеют высокую стоимость инфраструктуры, возникает проблема со связью.</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dgm:t>
    </dgm:pt>
    <dgm:pt modelId="{9015A04F-A8B0-4D11-A247-8E3C5E78F06B}" type="parTrans" cxnId="{538CE4A5-1CD4-4C5F-8F84-434432C373D0}">
      <dgm:prSet/>
      <dgm:spPr/>
      <dgm:t>
        <a:bodyPr/>
        <a:lstStyle/>
        <a:p>
          <a:endParaRPr lang="ru-RU"/>
        </a:p>
      </dgm:t>
    </dgm:pt>
    <dgm:pt modelId="{711A9565-DDF7-4A10-8731-E2933A16C919}" type="sibTrans" cxnId="{538CE4A5-1CD4-4C5F-8F84-434432C373D0}">
      <dgm:prSet/>
      <dgm:spPr/>
      <dgm:t>
        <a:bodyPr/>
        <a:lstStyle/>
        <a:p>
          <a:endParaRPr lang="ru-RU"/>
        </a:p>
      </dgm:t>
    </dgm:pt>
    <dgm:pt modelId="{D9F907FA-5703-4997-995E-0BFA6BE38AA7}" type="pres">
      <dgm:prSet presAssocID="{0F9A9A4D-6003-4BF3-9B47-DD2522FE8193}" presName="Name0" presStyleCnt="0">
        <dgm:presLayoutVars>
          <dgm:dir/>
          <dgm:animLvl val="lvl"/>
          <dgm:resizeHandles val="exact"/>
        </dgm:presLayoutVars>
      </dgm:prSet>
      <dgm:spPr/>
    </dgm:pt>
    <dgm:pt modelId="{2B894388-0588-40C3-8BAE-C949CF67C6E5}" type="pres">
      <dgm:prSet presAssocID="{BB9184DF-2FA1-4F70-A621-5FE799EAAE49}" presName="composite" presStyleCnt="0"/>
      <dgm:spPr/>
    </dgm:pt>
    <dgm:pt modelId="{74DA190D-2095-4F52-A92F-006D7A4E2834}" type="pres">
      <dgm:prSet presAssocID="{BB9184DF-2FA1-4F70-A621-5FE799EAAE49}" presName="parTx" presStyleLbl="alignNode1" presStyleIdx="0" presStyleCnt="2">
        <dgm:presLayoutVars>
          <dgm:chMax val="0"/>
          <dgm:chPref val="0"/>
          <dgm:bulletEnabled val="1"/>
        </dgm:presLayoutVars>
      </dgm:prSet>
      <dgm:spPr/>
    </dgm:pt>
    <dgm:pt modelId="{BEF77851-12E5-4BE2-BBE1-9A7C24A8EF7B}" type="pres">
      <dgm:prSet presAssocID="{BB9184DF-2FA1-4F70-A621-5FE799EAAE49}" presName="desTx" presStyleLbl="alignAccFollowNode1" presStyleIdx="0" presStyleCnt="2">
        <dgm:presLayoutVars>
          <dgm:bulletEnabled val="1"/>
        </dgm:presLayoutVars>
      </dgm:prSet>
      <dgm:spPr/>
    </dgm:pt>
    <dgm:pt modelId="{36A41179-445B-4214-9AAA-4CBC2E2021E3}" type="pres">
      <dgm:prSet presAssocID="{B6E0E805-EAC9-4ABE-B8D1-721D9BE7870B}" presName="space" presStyleCnt="0"/>
      <dgm:spPr/>
    </dgm:pt>
    <dgm:pt modelId="{4FC46F6A-A8DC-453A-BF2F-DD755341B44F}" type="pres">
      <dgm:prSet presAssocID="{32347762-E18D-47B9-AD5C-1E6905D632F4}" presName="composite" presStyleCnt="0"/>
      <dgm:spPr/>
    </dgm:pt>
    <dgm:pt modelId="{3419C3AB-85C2-46C0-8C12-7DE954825CFC}" type="pres">
      <dgm:prSet presAssocID="{32347762-E18D-47B9-AD5C-1E6905D632F4}" presName="parTx" presStyleLbl="alignNode1" presStyleIdx="1" presStyleCnt="2">
        <dgm:presLayoutVars>
          <dgm:chMax val="0"/>
          <dgm:chPref val="0"/>
          <dgm:bulletEnabled val="1"/>
        </dgm:presLayoutVars>
      </dgm:prSet>
      <dgm:spPr/>
    </dgm:pt>
    <dgm:pt modelId="{3BDB2BCB-16C0-466B-BBF0-DF845F597517}" type="pres">
      <dgm:prSet presAssocID="{32347762-E18D-47B9-AD5C-1E6905D632F4}" presName="desTx" presStyleLbl="alignAccFollowNode1" presStyleIdx="1" presStyleCnt="2">
        <dgm:presLayoutVars>
          <dgm:bulletEnabled val="1"/>
        </dgm:presLayoutVars>
      </dgm:prSet>
      <dgm:spPr/>
    </dgm:pt>
  </dgm:ptLst>
  <dgm:cxnLst>
    <dgm:cxn modelId="{CB88FC0D-863A-4C94-BB98-81EE95CD19B0}" type="presOf" srcId="{32347762-E18D-47B9-AD5C-1E6905D632F4}" destId="{3419C3AB-85C2-46C0-8C12-7DE954825CFC}" srcOrd="0" destOrd="0" presId="urn:microsoft.com/office/officeart/2005/8/layout/hList1"/>
    <dgm:cxn modelId="{83D3BA21-B7B8-4191-8221-DE3305F377FC}" type="presOf" srcId="{BB9184DF-2FA1-4F70-A621-5FE799EAAE49}" destId="{74DA190D-2095-4F52-A92F-006D7A4E2834}" srcOrd="0" destOrd="0" presId="urn:microsoft.com/office/officeart/2005/8/layout/hList1"/>
    <dgm:cxn modelId="{CF665630-FD7D-4E32-87B3-7E45BCD09415}" type="presOf" srcId="{D6AC3810-FD68-4590-ABFD-E0B98990BE65}" destId="{BEF77851-12E5-4BE2-BBE1-9A7C24A8EF7B}" srcOrd="0" destOrd="1" presId="urn:microsoft.com/office/officeart/2005/8/layout/hList1"/>
    <dgm:cxn modelId="{0993A95B-F66D-4027-B223-131B2607D04F}" srcId="{0F9A9A4D-6003-4BF3-9B47-DD2522FE8193}" destId="{32347762-E18D-47B9-AD5C-1E6905D632F4}" srcOrd="1" destOrd="0" parTransId="{B4EA10CD-7910-4672-8F94-FDFD866DA5A3}" sibTransId="{E1F78DEE-5849-4942-9C0C-66EC044C7FF6}"/>
    <dgm:cxn modelId="{5E0C6876-56C9-446F-A866-7B79B7088CB4}" type="presOf" srcId="{B0B0138E-CBDC-4C18-8354-04A47132820D}" destId="{3BDB2BCB-16C0-466B-BBF0-DF845F597517}" srcOrd="0" destOrd="0" presId="urn:microsoft.com/office/officeart/2005/8/layout/hList1"/>
    <dgm:cxn modelId="{79F89B9D-0ED0-4B98-8100-A538F062D233}" srcId="{BB9184DF-2FA1-4F70-A621-5FE799EAAE49}" destId="{CEA8F722-4C69-43EE-BB59-E9205E6F5E6C}" srcOrd="0" destOrd="0" parTransId="{E8B2DD7C-EC91-47EB-9694-C6EE69B8B599}" sibTransId="{997861F4-6E76-479A-9D8F-5192F51A3ADB}"/>
    <dgm:cxn modelId="{538CE4A5-1CD4-4C5F-8F84-434432C373D0}" srcId="{32347762-E18D-47B9-AD5C-1E6905D632F4}" destId="{094499AB-E9CD-4AB4-A8EA-2E0EDC7CCCE8}" srcOrd="2" destOrd="0" parTransId="{9015A04F-A8B0-4D11-A247-8E3C5E78F06B}" sibTransId="{711A9565-DDF7-4A10-8731-E2933A16C919}"/>
    <dgm:cxn modelId="{FBB96FB0-0102-48ED-A61C-D08EC67FD0D3}" srcId="{BB9184DF-2FA1-4F70-A621-5FE799EAAE49}" destId="{07A61B33-51E6-4CE3-83C2-7563F8B3CA88}" srcOrd="2" destOrd="0" parTransId="{FBA2AAF5-A097-4BA8-AAAA-1E8CACD0C144}" sibTransId="{470CE60C-E40A-4AB6-B06B-1BE10956B51F}"/>
    <dgm:cxn modelId="{8C7DBDBE-A6F7-49CC-A43B-0E280CD1F084}" srcId="{32347762-E18D-47B9-AD5C-1E6905D632F4}" destId="{B0B0138E-CBDC-4C18-8354-04A47132820D}" srcOrd="0" destOrd="0" parTransId="{A8B5D6C3-DAE4-4FC8-BF76-352F9FB86811}" sibTransId="{BF582AA6-0249-4FC2-A9C5-6E600F38FCB8}"/>
    <dgm:cxn modelId="{7A1B8EC0-AC4F-4AA4-A115-A0F1F588A327}" srcId="{0F9A9A4D-6003-4BF3-9B47-DD2522FE8193}" destId="{BB9184DF-2FA1-4F70-A621-5FE799EAAE49}" srcOrd="0" destOrd="0" parTransId="{CF1E6C35-914B-453E-8045-3F85D4CB76EC}" sibTransId="{B6E0E805-EAC9-4ABE-B8D1-721D9BE7870B}"/>
    <dgm:cxn modelId="{2067C5CA-C342-4576-9503-C55DED2DB928}" type="presOf" srcId="{07A61B33-51E6-4CE3-83C2-7563F8B3CA88}" destId="{BEF77851-12E5-4BE2-BBE1-9A7C24A8EF7B}" srcOrd="0" destOrd="2" presId="urn:microsoft.com/office/officeart/2005/8/layout/hList1"/>
    <dgm:cxn modelId="{04649ED7-C3A2-455D-A88F-DEB44FC34E12}" type="presOf" srcId="{CEA8F722-4C69-43EE-BB59-E9205E6F5E6C}" destId="{BEF77851-12E5-4BE2-BBE1-9A7C24A8EF7B}" srcOrd="0" destOrd="0" presId="urn:microsoft.com/office/officeart/2005/8/layout/hList1"/>
    <dgm:cxn modelId="{057F61D9-4709-48EC-8CB2-79B34FA86F8F}" type="presOf" srcId="{094499AB-E9CD-4AB4-A8EA-2E0EDC7CCCE8}" destId="{3BDB2BCB-16C0-466B-BBF0-DF845F597517}" srcOrd="0" destOrd="2" presId="urn:microsoft.com/office/officeart/2005/8/layout/hList1"/>
    <dgm:cxn modelId="{AB2C0FDF-4D98-4A4D-80DD-03C86C37D330}" srcId="{BB9184DF-2FA1-4F70-A621-5FE799EAAE49}" destId="{D6AC3810-FD68-4590-ABFD-E0B98990BE65}" srcOrd="1" destOrd="0" parTransId="{BD423366-C4AE-4ACB-A390-C4C287EB0EED}" sibTransId="{7A15DC70-DFB8-4680-90CA-FCE07098E354}"/>
    <dgm:cxn modelId="{C6B040E2-6A2C-4F2B-B797-94F1AE2728F9}" type="presOf" srcId="{0F9A9A4D-6003-4BF3-9B47-DD2522FE8193}" destId="{D9F907FA-5703-4997-995E-0BFA6BE38AA7}" srcOrd="0" destOrd="0" presId="urn:microsoft.com/office/officeart/2005/8/layout/hList1"/>
    <dgm:cxn modelId="{EE193DE8-4239-4FB7-89DC-BE7A562EB888}" srcId="{32347762-E18D-47B9-AD5C-1E6905D632F4}" destId="{C786F5A0-F1BA-4074-BF7A-CD1ECE1E5D97}" srcOrd="1" destOrd="0" parTransId="{1680C88E-F49E-4B17-A71D-CCDEBAB37307}" sibTransId="{B4A691E5-39E1-47FA-A2A9-216754810F1C}"/>
    <dgm:cxn modelId="{3E54BCFC-A3A6-4E85-A2F6-EC08B66F53BD}" type="presOf" srcId="{C786F5A0-F1BA-4074-BF7A-CD1ECE1E5D97}" destId="{3BDB2BCB-16C0-466B-BBF0-DF845F597517}" srcOrd="0" destOrd="1" presId="urn:microsoft.com/office/officeart/2005/8/layout/hList1"/>
    <dgm:cxn modelId="{8CDA1322-C31C-4031-99E2-DE8A2BA19EA5}" type="presParOf" srcId="{D9F907FA-5703-4997-995E-0BFA6BE38AA7}" destId="{2B894388-0588-40C3-8BAE-C949CF67C6E5}" srcOrd="0" destOrd="0" presId="urn:microsoft.com/office/officeart/2005/8/layout/hList1"/>
    <dgm:cxn modelId="{C7FF6EA7-EDEC-47E5-B36B-35AB57E1CC6B}" type="presParOf" srcId="{2B894388-0588-40C3-8BAE-C949CF67C6E5}" destId="{74DA190D-2095-4F52-A92F-006D7A4E2834}" srcOrd="0" destOrd="0" presId="urn:microsoft.com/office/officeart/2005/8/layout/hList1"/>
    <dgm:cxn modelId="{452C5EB8-B043-45CD-B493-BAC81E04BA6B}" type="presParOf" srcId="{2B894388-0588-40C3-8BAE-C949CF67C6E5}" destId="{BEF77851-12E5-4BE2-BBE1-9A7C24A8EF7B}" srcOrd="1" destOrd="0" presId="urn:microsoft.com/office/officeart/2005/8/layout/hList1"/>
    <dgm:cxn modelId="{D38D1316-4F0D-452E-B199-F085B1BC7648}" type="presParOf" srcId="{D9F907FA-5703-4997-995E-0BFA6BE38AA7}" destId="{36A41179-445B-4214-9AAA-4CBC2E2021E3}" srcOrd="1" destOrd="0" presId="urn:microsoft.com/office/officeart/2005/8/layout/hList1"/>
    <dgm:cxn modelId="{D5D0E146-88AC-4B26-9659-14BE2525C6F4}" type="presParOf" srcId="{D9F907FA-5703-4997-995E-0BFA6BE38AA7}" destId="{4FC46F6A-A8DC-453A-BF2F-DD755341B44F}" srcOrd="2" destOrd="0" presId="urn:microsoft.com/office/officeart/2005/8/layout/hList1"/>
    <dgm:cxn modelId="{4EBE2E70-F32C-4600-96FC-F2AA7E1642A3}" type="presParOf" srcId="{4FC46F6A-A8DC-453A-BF2F-DD755341B44F}" destId="{3419C3AB-85C2-46C0-8C12-7DE954825CFC}" srcOrd="0" destOrd="0" presId="urn:microsoft.com/office/officeart/2005/8/layout/hList1"/>
    <dgm:cxn modelId="{DFE24850-72D5-4814-B014-50D506E2A6A0}" type="presParOf" srcId="{4FC46F6A-A8DC-453A-BF2F-DD755341B44F}" destId="{3BDB2BCB-16C0-466B-BBF0-DF845F59751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A190D-2095-4F52-A92F-006D7A4E2834}">
      <dsp:nvSpPr>
        <dsp:cNvPr id="0" name=""/>
        <dsp:cNvSpPr/>
      </dsp:nvSpPr>
      <dsp:spPr>
        <a:xfrm>
          <a:off x="2655" y="35999"/>
          <a:ext cx="2588912" cy="748800"/>
        </a:xfrm>
        <a:prstGeom prst="rect">
          <a:avLst/>
        </a:prstGeom>
        <a:solidFill>
          <a:schemeClr val="accent4">
            <a:lumMod val="60000"/>
            <a:lumOff val="4000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ru-RU" sz="1600" b="1" kern="1200" dirty="0">
              <a:solidFill>
                <a:schemeClr val="tx1"/>
              </a:solidFill>
              <a:latin typeface="Times New Roman" pitchFamily="18" charset="0"/>
              <a:cs typeface="Times New Roman" pitchFamily="18" charset="0"/>
            </a:rPr>
            <a:t>Рабочие</a:t>
          </a:r>
        </a:p>
      </dsp:txBody>
      <dsp:txXfrm>
        <a:off x="2655" y="35999"/>
        <a:ext cx="2588912" cy="748800"/>
      </dsp:txXfrm>
    </dsp:sp>
    <dsp:sp modelId="{BEF77851-12E5-4BE2-BBE1-9A7C24A8EF7B}">
      <dsp:nvSpPr>
        <dsp:cNvPr id="0" name=""/>
        <dsp:cNvSpPr/>
      </dsp:nvSpPr>
      <dsp:spPr>
        <a:xfrm>
          <a:off x="2655" y="784799"/>
          <a:ext cx="2588912" cy="3211649"/>
        </a:xfrm>
        <a:prstGeom prst="rect">
          <a:avLst/>
        </a:prstGeom>
        <a:solidFill>
          <a:schemeClr val="accent6">
            <a:lumMod val="20000"/>
            <a:lumOff val="80000"/>
            <a:alpha val="90000"/>
          </a:schemeClr>
        </a:solidFill>
        <a:ln w="25400" cap="flat" cmpd="sng" algn="ctr">
          <a:solidFill>
            <a:srgbClr val="0070C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kumimoji="0" lang="ru-RU" sz="1600" b="1" i="0" u="none" strike="noStrike" kern="1200" cap="none" normalizeH="0" baseline="0" dirty="0">
              <a:ln/>
              <a:effectLst/>
              <a:latin typeface="Times New Roman" pitchFamily="18" charset="0"/>
              <a:ea typeface="Times New Roman" pitchFamily="18" charset="0"/>
              <a:cs typeface="Times New Roman" pitchFamily="18" charset="0"/>
            </a:rPr>
            <a:t>Назначение: </a:t>
          </a:r>
          <a:r>
            <a:rPr kumimoji="0" lang="ru-RU" sz="1600" b="0" i="0" u="none" strike="noStrike" kern="1200" cap="none" normalizeH="0" baseline="0" dirty="0">
              <a:ln/>
              <a:effectLst/>
              <a:latin typeface="Times New Roman" pitchFamily="18" charset="0"/>
              <a:ea typeface="Times New Roman" pitchFamily="18" charset="0"/>
              <a:cs typeface="Times New Roman" pitchFamily="18" charset="0"/>
            </a:rPr>
            <a:t>выполняют сложные технические операции - сварка, резка, устанавливают оборудование, проводят осмотр трубопроводов и др. объектов.</a:t>
          </a:r>
          <a:endParaRPr lang="ru-RU" sz="1600" kern="1200" dirty="0">
            <a:latin typeface="Times New Roman" pitchFamily="18" charset="0"/>
            <a:cs typeface="Times New Roman" pitchFamily="18" charset="0"/>
          </a:endParaRPr>
        </a:p>
        <a:p>
          <a:pPr marL="171450" lvl="1" indent="-171450" algn="l" defTabSz="711200" rtl="0">
            <a:lnSpc>
              <a:spcPct val="90000"/>
            </a:lnSpc>
            <a:spcBef>
              <a:spcPct val="0"/>
            </a:spcBef>
            <a:spcAft>
              <a:spcPct val="15000"/>
            </a:spcAft>
            <a:buChar char="•"/>
          </a:pPr>
          <a:r>
            <a:rPr kumimoji="0" lang="ru-RU" sz="1600" b="1" i="0" u="none" strike="noStrike" kern="1200" cap="none" normalizeH="0" baseline="0">
              <a:ln/>
              <a:effectLst/>
              <a:latin typeface="Times New Roman" pitchFamily="18" charset="0"/>
              <a:ea typeface="Times New Roman" pitchFamily="18" charset="0"/>
              <a:cs typeface="Times New Roman" pitchFamily="18" charset="0"/>
            </a:rPr>
            <a:t>Особенности: </a:t>
          </a:r>
          <a:r>
            <a:rPr kumimoji="0" lang="ru-RU" sz="1600" b="0" i="0" u="none" strike="noStrike" kern="1200" cap="none" normalizeH="0" baseline="0">
              <a:ln/>
              <a:effectLst/>
              <a:latin typeface="Times New Roman" pitchFamily="18" charset="0"/>
              <a:ea typeface="Times New Roman" pitchFamily="18" charset="0"/>
              <a:cs typeface="Times New Roman" pitchFamily="18" charset="0"/>
            </a:rPr>
            <a:t> встроены манипуляторы, камеры высокого разрешения, мощные двигатели и система освещения. Работают на глубинах до тысячи метров.</a:t>
          </a:r>
          <a:endParaRPr kumimoji="0" lang="ru-RU" sz="1600" b="0" i="0" u="none" strike="noStrike" kern="1200" cap="none" normalizeH="0" baseline="0" dirty="0">
            <a:ln/>
            <a:effectLst/>
            <a:latin typeface="Times New Roman" pitchFamily="18" charset="0"/>
            <a:cs typeface="Times New Roman" pitchFamily="18" charset="0"/>
          </a:endParaRPr>
        </a:p>
      </dsp:txBody>
      <dsp:txXfrm>
        <a:off x="2655" y="784799"/>
        <a:ext cx="2588912" cy="3211649"/>
      </dsp:txXfrm>
    </dsp:sp>
    <dsp:sp modelId="{3419C3AB-85C2-46C0-8C12-7DE954825CFC}">
      <dsp:nvSpPr>
        <dsp:cNvPr id="0" name=""/>
        <dsp:cNvSpPr/>
      </dsp:nvSpPr>
      <dsp:spPr>
        <a:xfrm>
          <a:off x="2952332" y="23516"/>
          <a:ext cx="2588912" cy="748800"/>
        </a:xfrm>
        <a:prstGeom prst="rect">
          <a:avLst/>
        </a:prstGeom>
        <a:solidFill>
          <a:schemeClr val="accent4">
            <a:lumMod val="60000"/>
            <a:lumOff val="4000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kumimoji="0" lang="ru-RU" sz="1600" b="1" i="0" u="none" strike="noStrike" kern="1200" cap="none" normalizeH="0" baseline="0" dirty="0">
              <a:ln/>
              <a:solidFill>
                <a:schemeClr val="tx1"/>
              </a:solidFill>
              <a:effectLst/>
              <a:latin typeface="Times New Roman" pitchFamily="18" charset="0"/>
              <a:ea typeface="Times New Roman" pitchFamily="18" charset="0"/>
              <a:cs typeface="Times New Roman" pitchFamily="18" charset="0"/>
            </a:rPr>
            <a:t>Наблюдательные</a:t>
          </a:r>
          <a:endParaRPr lang="ru-RU" sz="1600" b="1" kern="1200" dirty="0">
            <a:solidFill>
              <a:schemeClr val="tx1"/>
            </a:solidFill>
            <a:latin typeface="Times New Roman" pitchFamily="18" charset="0"/>
            <a:cs typeface="Times New Roman" pitchFamily="18" charset="0"/>
          </a:endParaRPr>
        </a:p>
      </dsp:txBody>
      <dsp:txXfrm>
        <a:off x="2952332" y="23516"/>
        <a:ext cx="2588912" cy="748800"/>
      </dsp:txXfrm>
    </dsp:sp>
    <dsp:sp modelId="{3BDB2BCB-16C0-466B-BBF0-DF845F597517}">
      <dsp:nvSpPr>
        <dsp:cNvPr id="0" name=""/>
        <dsp:cNvSpPr/>
      </dsp:nvSpPr>
      <dsp:spPr>
        <a:xfrm>
          <a:off x="2954015" y="784799"/>
          <a:ext cx="2588912" cy="3211649"/>
        </a:xfrm>
        <a:prstGeom prst="rect">
          <a:avLst/>
        </a:prstGeom>
        <a:solidFill>
          <a:schemeClr val="accent6">
            <a:lumMod val="20000"/>
            <a:lumOff val="80000"/>
            <a:alpha val="90000"/>
          </a:schemeClr>
        </a:solidFill>
        <a:ln w="25400" cap="flat" cmpd="sng" algn="ctr">
          <a:solidFill>
            <a:srgbClr val="0070C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kumimoji="0" lang="ru-RU" sz="1600" b="1" i="0" u="none" strike="noStrike" kern="1200" cap="none" normalizeH="0" baseline="0" dirty="0">
              <a:ln/>
              <a:effectLst/>
              <a:latin typeface="Times New Roman" pitchFamily="18" charset="0"/>
              <a:ea typeface="Times New Roman" pitchFamily="18" charset="0"/>
              <a:cs typeface="Times New Roman" pitchFamily="18" charset="0"/>
            </a:rPr>
            <a:t>Назначение: </a:t>
          </a:r>
          <a:r>
            <a:rPr kumimoji="0" lang="ru-RU" sz="1600" b="0" i="0" u="none" strike="noStrike" kern="1200" cap="none" normalizeH="0" baseline="0" dirty="0">
              <a:ln/>
              <a:effectLst/>
              <a:latin typeface="Times New Roman" pitchFamily="18" charset="0"/>
              <a:ea typeface="Times New Roman" pitchFamily="18" charset="0"/>
              <a:cs typeface="Times New Roman" pitchFamily="18" charset="0"/>
            </a:rPr>
            <a:t>проводят визуальные обследования, съёмки и мониторинги подводных объектов.</a:t>
          </a:r>
          <a:endParaRPr lang="ru-RU" sz="1600" kern="1200" dirty="0">
            <a:latin typeface="Times New Roman" pitchFamily="18" charset="0"/>
            <a:cs typeface="Times New Roman" pitchFamily="18" charset="0"/>
          </a:endParaRPr>
        </a:p>
        <a:p>
          <a:pPr marL="171450" lvl="1" indent="-171450" algn="l" defTabSz="711200" rtl="0">
            <a:lnSpc>
              <a:spcPct val="90000"/>
            </a:lnSpc>
            <a:spcBef>
              <a:spcPct val="0"/>
            </a:spcBef>
            <a:spcAft>
              <a:spcPct val="15000"/>
            </a:spcAft>
            <a:buChar char="•"/>
          </a:pPr>
          <a:r>
            <a:rPr kumimoji="0" lang="ru-RU" sz="1600" b="1" i="0" u="none" strike="noStrike" kern="1200" cap="none" normalizeH="0" baseline="0" dirty="0">
              <a:ln/>
              <a:effectLst/>
              <a:latin typeface="Times New Roman" pitchFamily="18" charset="0"/>
              <a:ea typeface="Times New Roman" pitchFamily="18" charset="0"/>
              <a:cs typeface="Times New Roman" pitchFamily="18" charset="0"/>
            </a:rPr>
            <a:t>Особенности: </a:t>
          </a:r>
          <a:r>
            <a:rPr kumimoji="0" lang="ru-RU" sz="1600" b="0" i="0" u="none" strike="noStrike" kern="1200" cap="none" normalizeH="0" baseline="0" dirty="0">
              <a:ln/>
              <a:effectLst/>
              <a:latin typeface="Times New Roman" pitchFamily="18" charset="0"/>
              <a:ea typeface="Times New Roman" pitchFamily="18" charset="0"/>
              <a:cs typeface="Times New Roman" pitchFamily="18" charset="0"/>
            </a:rPr>
            <a:t>лёгкие и компактные, оснащены высококачественными камерами и прожекторами. Работает на глубинах до 1000 м.</a:t>
          </a:r>
          <a:endParaRPr kumimoji="0" lang="ru-RU" sz="1600" b="0" i="0" u="none" strike="noStrike" kern="1200" cap="none" normalizeH="0" baseline="0" dirty="0">
            <a:ln/>
            <a:effectLst/>
            <a:latin typeface="Times New Roman" pitchFamily="18" charset="0"/>
            <a:cs typeface="Times New Roman" pitchFamily="18" charset="0"/>
          </a:endParaRPr>
        </a:p>
      </dsp:txBody>
      <dsp:txXfrm>
        <a:off x="2954015" y="784799"/>
        <a:ext cx="2588912" cy="3211649"/>
      </dsp:txXfrm>
    </dsp:sp>
    <dsp:sp modelId="{B60C14F0-0800-4B12-B20E-9834DF4B13DF}">
      <dsp:nvSpPr>
        <dsp:cNvPr id="0" name=""/>
        <dsp:cNvSpPr/>
      </dsp:nvSpPr>
      <dsp:spPr>
        <a:xfrm>
          <a:off x="5905376" y="35999"/>
          <a:ext cx="2588912" cy="748800"/>
        </a:xfrm>
        <a:prstGeom prst="rect">
          <a:avLst/>
        </a:prstGeom>
        <a:solidFill>
          <a:schemeClr val="accent4">
            <a:lumMod val="60000"/>
            <a:lumOff val="4000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kumimoji="0" lang="ru-RU" sz="1600" b="1" i="0" u="none" strike="noStrike" kern="1200" cap="none" normalizeH="0" baseline="0" dirty="0">
              <a:ln/>
              <a:solidFill>
                <a:schemeClr val="tx1"/>
              </a:solidFill>
              <a:effectLst/>
              <a:latin typeface="Times New Roman" pitchFamily="18" charset="0"/>
              <a:ea typeface="Times New Roman" pitchFamily="18" charset="0"/>
              <a:cs typeface="Times New Roman" pitchFamily="18" charset="0"/>
            </a:rPr>
            <a:t>Исследовательские</a:t>
          </a:r>
          <a:endParaRPr lang="ru-RU" sz="1600" b="1" kern="1200" dirty="0">
            <a:solidFill>
              <a:schemeClr val="tx1"/>
            </a:solidFill>
            <a:latin typeface="Times New Roman" pitchFamily="18" charset="0"/>
            <a:cs typeface="Times New Roman" pitchFamily="18" charset="0"/>
          </a:endParaRPr>
        </a:p>
      </dsp:txBody>
      <dsp:txXfrm>
        <a:off x="5905376" y="35999"/>
        <a:ext cx="2588912" cy="748800"/>
      </dsp:txXfrm>
    </dsp:sp>
    <dsp:sp modelId="{723354F4-1E57-4CBD-83D0-7FDE9F1D9B47}">
      <dsp:nvSpPr>
        <dsp:cNvPr id="0" name=""/>
        <dsp:cNvSpPr/>
      </dsp:nvSpPr>
      <dsp:spPr>
        <a:xfrm>
          <a:off x="5905376" y="784799"/>
          <a:ext cx="2588912" cy="3211649"/>
        </a:xfrm>
        <a:prstGeom prst="rect">
          <a:avLst/>
        </a:prstGeom>
        <a:solidFill>
          <a:schemeClr val="accent6">
            <a:lumMod val="20000"/>
            <a:lumOff val="80000"/>
            <a:alpha val="90000"/>
          </a:schemeClr>
        </a:solidFill>
        <a:ln w="25400" cap="flat" cmpd="sng" algn="ctr">
          <a:solidFill>
            <a:srgbClr val="0070C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kumimoji="0" lang="ru-RU" sz="1600" b="1" i="0" u="none" strike="noStrike" kern="1200" cap="none" normalizeH="0" baseline="0" dirty="0">
              <a:ln/>
              <a:effectLst/>
              <a:latin typeface="Times New Roman" pitchFamily="18" charset="0"/>
              <a:ea typeface="Times New Roman" pitchFamily="18" charset="0"/>
              <a:cs typeface="Times New Roman" pitchFamily="18" charset="0"/>
            </a:rPr>
            <a:t>Назначение: </a:t>
          </a:r>
          <a:r>
            <a:rPr kumimoji="0" lang="ru-RU" sz="1600" b="0" i="0" u="none" strike="noStrike" kern="1200" cap="none" normalizeH="0" baseline="0" dirty="0">
              <a:ln/>
              <a:effectLst/>
              <a:latin typeface="Times New Roman" pitchFamily="18" charset="0"/>
              <a:ea typeface="Times New Roman" pitchFamily="18" charset="0"/>
              <a:cs typeface="Times New Roman" pitchFamily="18" charset="0"/>
            </a:rPr>
            <a:t>помогают в научных исследованиях, сбирают образцы, анализируют морское дно.</a:t>
          </a:r>
          <a:endParaRPr lang="ru-RU" sz="1600" kern="1200" dirty="0">
            <a:latin typeface="Times New Roman" pitchFamily="18" charset="0"/>
            <a:cs typeface="Times New Roman" pitchFamily="18" charset="0"/>
          </a:endParaRPr>
        </a:p>
        <a:p>
          <a:pPr marL="171450" lvl="1" indent="-171450" algn="l" defTabSz="711200" rtl="0">
            <a:lnSpc>
              <a:spcPct val="90000"/>
            </a:lnSpc>
            <a:spcBef>
              <a:spcPct val="0"/>
            </a:spcBef>
            <a:spcAft>
              <a:spcPct val="15000"/>
            </a:spcAft>
            <a:buChar char="•"/>
          </a:pPr>
          <a:r>
            <a:rPr kumimoji="0" lang="ru-RU" sz="1600" b="1" i="0" u="none" strike="noStrike" kern="1200" cap="none" normalizeH="0" baseline="0" dirty="0">
              <a:ln/>
              <a:effectLst/>
              <a:latin typeface="Times New Roman" pitchFamily="18" charset="0"/>
              <a:ea typeface="Times New Roman" pitchFamily="18" charset="0"/>
              <a:cs typeface="Times New Roman" pitchFamily="18" charset="0"/>
            </a:rPr>
            <a:t>Особенности</a:t>
          </a:r>
          <a:r>
            <a:rPr kumimoji="0" lang="ru-RU" sz="1600" b="0" i="0" u="none" strike="noStrike" kern="1200" cap="none" normalizeH="0" baseline="0" dirty="0">
              <a:ln/>
              <a:effectLst/>
              <a:latin typeface="Times New Roman" pitchFamily="18" charset="0"/>
              <a:ea typeface="Times New Roman" pitchFamily="18" charset="0"/>
              <a:cs typeface="Times New Roman" pitchFamily="18" charset="0"/>
            </a:rPr>
            <a:t>: имеют специализированное оборудование для сбора данных - датчики температуры, давления, солености воды, манипулятор для взятия проб.</a:t>
          </a:r>
        </a:p>
      </dsp:txBody>
      <dsp:txXfrm>
        <a:off x="5905376" y="784799"/>
        <a:ext cx="2588912" cy="32116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A190D-2095-4F52-A92F-006D7A4E2834}">
      <dsp:nvSpPr>
        <dsp:cNvPr id="0" name=""/>
        <dsp:cNvSpPr/>
      </dsp:nvSpPr>
      <dsp:spPr>
        <a:xfrm>
          <a:off x="41" y="25637"/>
          <a:ext cx="3970495" cy="403200"/>
        </a:xfrm>
        <a:prstGeom prst="rect">
          <a:avLst/>
        </a:prstGeom>
        <a:solidFill>
          <a:schemeClr val="accent4">
            <a:lumMod val="60000"/>
            <a:lumOff val="4000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kumimoji="0" lang="ru-RU" sz="1600" b="1" i="0" u="none" strike="noStrike" kern="1200" cap="none" normalizeH="0" baseline="0" dirty="0" err="1">
              <a:ln>
                <a:noFill/>
              </a:ln>
              <a:solidFill>
                <a:schemeClr val="tx1"/>
              </a:solidFill>
              <a:effectLst/>
              <a:latin typeface="Times New Roman" pitchFamily="18" charset="0"/>
              <a:ea typeface="Times New Roman" pitchFamily="18" charset="0"/>
              <a:cs typeface="Times New Roman" pitchFamily="18" charset="0"/>
            </a:rPr>
            <a:t>Военно</a:t>
          </a:r>
          <a:r>
            <a:rPr kumimoji="0" lang="en-US" sz="1600" b="1"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ru-RU" sz="1600" b="1"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морские</a:t>
          </a:r>
          <a:r>
            <a:rPr kumimoji="0" lang="en-US" sz="1600" b="1"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lang="ru-RU" sz="1600" b="1" kern="1200" dirty="0">
            <a:solidFill>
              <a:schemeClr val="tx1"/>
            </a:solidFill>
            <a:latin typeface="Times New Roman" pitchFamily="18" charset="0"/>
            <a:cs typeface="Times New Roman" pitchFamily="18" charset="0"/>
          </a:endParaRPr>
        </a:p>
      </dsp:txBody>
      <dsp:txXfrm>
        <a:off x="41" y="25637"/>
        <a:ext cx="3970495" cy="403200"/>
      </dsp:txXfrm>
    </dsp:sp>
    <dsp:sp modelId="{BEF77851-12E5-4BE2-BBE1-9A7C24A8EF7B}">
      <dsp:nvSpPr>
        <dsp:cNvPr id="0" name=""/>
        <dsp:cNvSpPr/>
      </dsp:nvSpPr>
      <dsp:spPr>
        <a:xfrm>
          <a:off x="41" y="428837"/>
          <a:ext cx="3970495" cy="2353837"/>
        </a:xfrm>
        <a:prstGeom prst="rect">
          <a:avLst/>
        </a:prstGeom>
        <a:solidFill>
          <a:schemeClr val="accent6">
            <a:lumMod val="20000"/>
            <a:lumOff val="80000"/>
            <a:alpha val="90000"/>
          </a:schemeClr>
        </a:solidFill>
        <a:ln w="25400" cap="flat" cmpd="sng" algn="ctr">
          <a:solidFill>
            <a:srgbClr val="0070C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kumimoji="0" lang="ru-RU" sz="1600" b="1"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Назначение: </a:t>
          </a:r>
          <a:r>
            <a:rPr kumimoji="0" lang="ru-RU" sz="1600" b="0"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разведывательная деятельность, обезвреживают мины, занимаются поиском и спасением подводных объектов.</a:t>
          </a:r>
          <a:endParaRPr lang="ru-RU" sz="1600" kern="1200" dirty="0">
            <a:latin typeface="Times New Roman" pitchFamily="18" charset="0"/>
            <a:cs typeface="Times New Roman" pitchFamily="18" charset="0"/>
          </a:endParaRPr>
        </a:p>
        <a:p>
          <a:pPr marL="171450" lvl="1" indent="-171450" algn="l" defTabSz="711200" rtl="0">
            <a:lnSpc>
              <a:spcPct val="90000"/>
            </a:lnSpc>
            <a:spcBef>
              <a:spcPct val="0"/>
            </a:spcBef>
            <a:spcAft>
              <a:spcPct val="15000"/>
            </a:spcAft>
            <a:buChar char="•"/>
          </a:pPr>
          <a:r>
            <a:rPr kumimoji="0" lang="ru-RU" sz="1600" b="1"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Особенности:</a:t>
          </a:r>
          <a:r>
            <a:rPr kumimoji="0" lang="ru-RU" sz="1600" b="0"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 имеют высокую степень защиты от внешних воздействий, способны работать в условиях радиопомех, оснащены специальными датчиками и связью.</a:t>
          </a:r>
          <a:endParaRPr kumimoji="0" lang="ru-RU" sz="1600" b="0" i="0" u="none" strike="noStrike" kern="1200" cap="none" normalizeH="0" baseline="0" dirty="0">
            <a:ln>
              <a:noFill/>
            </a:ln>
            <a:solidFill>
              <a:schemeClr val="tx1"/>
            </a:solidFill>
            <a:effectLst/>
            <a:latin typeface="Times New Roman" pitchFamily="18" charset="0"/>
            <a:cs typeface="Times New Roman" pitchFamily="18" charset="0"/>
          </a:endParaRPr>
        </a:p>
      </dsp:txBody>
      <dsp:txXfrm>
        <a:off x="41" y="428837"/>
        <a:ext cx="3970495" cy="2353837"/>
      </dsp:txXfrm>
    </dsp:sp>
    <dsp:sp modelId="{3419C3AB-85C2-46C0-8C12-7DE954825CFC}">
      <dsp:nvSpPr>
        <dsp:cNvPr id="0" name=""/>
        <dsp:cNvSpPr/>
      </dsp:nvSpPr>
      <dsp:spPr>
        <a:xfrm>
          <a:off x="4526406" y="25637"/>
          <a:ext cx="3970495" cy="403200"/>
        </a:xfrm>
        <a:prstGeom prst="rect">
          <a:avLst/>
        </a:prstGeom>
        <a:solidFill>
          <a:schemeClr val="accent4">
            <a:lumMod val="60000"/>
            <a:lumOff val="4000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kumimoji="0" lang="ru-RU" sz="1600" b="1"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Спасательно-поисковые </a:t>
          </a:r>
          <a:endParaRPr lang="ru-RU" sz="1600" b="1" kern="1200" dirty="0">
            <a:solidFill>
              <a:schemeClr val="tx1"/>
            </a:solidFill>
            <a:latin typeface="Times New Roman" pitchFamily="18" charset="0"/>
            <a:cs typeface="Times New Roman" pitchFamily="18" charset="0"/>
          </a:endParaRPr>
        </a:p>
      </dsp:txBody>
      <dsp:txXfrm>
        <a:off x="4526406" y="25637"/>
        <a:ext cx="3970495" cy="403200"/>
      </dsp:txXfrm>
    </dsp:sp>
    <dsp:sp modelId="{3BDB2BCB-16C0-466B-BBF0-DF845F597517}">
      <dsp:nvSpPr>
        <dsp:cNvPr id="0" name=""/>
        <dsp:cNvSpPr/>
      </dsp:nvSpPr>
      <dsp:spPr>
        <a:xfrm>
          <a:off x="4526406" y="428837"/>
          <a:ext cx="3970495" cy="2353837"/>
        </a:xfrm>
        <a:prstGeom prst="rect">
          <a:avLst/>
        </a:prstGeom>
        <a:solidFill>
          <a:schemeClr val="accent6">
            <a:lumMod val="20000"/>
            <a:lumOff val="80000"/>
            <a:alpha val="90000"/>
          </a:schemeClr>
        </a:solidFill>
        <a:ln w="25400" cap="flat" cmpd="sng" algn="ctr">
          <a:solidFill>
            <a:srgbClr val="0070C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kumimoji="0" lang="ru-RU" sz="1600" b="1"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Назначение: </a:t>
          </a:r>
          <a:r>
            <a:rPr kumimoji="0" lang="ru-RU" sz="1600" b="0"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ищут и спасают людей и объекты после аварий, катастроф и природных бедствий.</a:t>
          </a:r>
          <a:endParaRPr lang="ru-RU" sz="1600" kern="1200" dirty="0">
            <a:latin typeface="Times New Roman" pitchFamily="18" charset="0"/>
            <a:cs typeface="Times New Roman" pitchFamily="18" charset="0"/>
          </a:endParaRPr>
        </a:p>
        <a:p>
          <a:pPr marL="171450" lvl="1" indent="-171450" algn="l" defTabSz="711200" rtl="0">
            <a:lnSpc>
              <a:spcPct val="90000"/>
            </a:lnSpc>
            <a:spcBef>
              <a:spcPct val="0"/>
            </a:spcBef>
            <a:spcAft>
              <a:spcPct val="15000"/>
            </a:spcAft>
            <a:buChar char="•"/>
          </a:pPr>
          <a:r>
            <a:rPr kumimoji="0" lang="ru-RU" sz="1600" b="1"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Особенности:</a:t>
          </a:r>
          <a:r>
            <a:rPr kumimoji="0" lang="ru-RU" sz="1600" b="0"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 оснащены высокочувствительными гидролокаторами, мощными прожекторами, системами навигации и управления, которые позволяют точно ориентироваться в условиях плохой видимости.</a:t>
          </a:r>
          <a:endParaRPr kumimoji="0" lang="ru-RU" sz="1600" b="0" i="0" u="none" strike="noStrike" kern="1200" cap="none" normalizeH="0" baseline="0" dirty="0">
            <a:ln>
              <a:noFill/>
            </a:ln>
            <a:solidFill>
              <a:schemeClr val="tx1"/>
            </a:solidFill>
            <a:effectLst/>
            <a:latin typeface="Times New Roman" pitchFamily="18" charset="0"/>
            <a:cs typeface="Times New Roman" pitchFamily="18" charset="0"/>
          </a:endParaRPr>
        </a:p>
      </dsp:txBody>
      <dsp:txXfrm>
        <a:off x="4526406" y="428837"/>
        <a:ext cx="3970495" cy="23538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A190D-2095-4F52-A92F-006D7A4E2834}">
      <dsp:nvSpPr>
        <dsp:cNvPr id="0" name=""/>
        <dsp:cNvSpPr/>
      </dsp:nvSpPr>
      <dsp:spPr>
        <a:xfrm>
          <a:off x="41" y="26409"/>
          <a:ext cx="3970495" cy="662400"/>
        </a:xfrm>
        <a:prstGeom prst="rect">
          <a:avLst/>
        </a:prstGeom>
        <a:solidFill>
          <a:schemeClr val="accent4">
            <a:lumMod val="60000"/>
            <a:lumOff val="4000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kumimoji="0" lang="ru-RU" sz="1600" b="1"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Тянущиеся</a:t>
          </a:r>
          <a:endParaRPr lang="ru-RU" sz="1600" b="1" kern="1200" dirty="0">
            <a:solidFill>
              <a:schemeClr val="tx1"/>
            </a:solidFill>
            <a:latin typeface="Times New Roman" pitchFamily="18" charset="0"/>
            <a:cs typeface="Times New Roman" pitchFamily="18" charset="0"/>
          </a:endParaRPr>
        </a:p>
      </dsp:txBody>
      <dsp:txXfrm>
        <a:off x="41" y="26409"/>
        <a:ext cx="3970495" cy="662400"/>
      </dsp:txXfrm>
    </dsp:sp>
    <dsp:sp modelId="{BEF77851-12E5-4BE2-BBE1-9A7C24A8EF7B}">
      <dsp:nvSpPr>
        <dsp:cNvPr id="0" name=""/>
        <dsp:cNvSpPr/>
      </dsp:nvSpPr>
      <dsp:spPr>
        <a:xfrm>
          <a:off x="41" y="688809"/>
          <a:ext cx="3970495" cy="2209724"/>
        </a:xfrm>
        <a:prstGeom prst="rect">
          <a:avLst/>
        </a:prstGeom>
        <a:solidFill>
          <a:schemeClr val="accent6">
            <a:lumMod val="20000"/>
            <a:lumOff val="80000"/>
            <a:alpha val="90000"/>
          </a:schemeClr>
        </a:solidFill>
        <a:ln w="25400" cap="flat" cmpd="sng" algn="ctr">
          <a:solidFill>
            <a:srgbClr val="0070C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kumimoji="0" lang="ru-RU" sz="1600" b="1"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Описание: </a:t>
          </a:r>
          <a:r>
            <a:rPr kumimoji="0" lang="ru-RU" sz="1600" b="0"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подключаются к оператору на поверхности кабелем, которым обеспечивается питание и передача данных.</a:t>
          </a:r>
          <a:endParaRPr lang="ru-RU" sz="1600" kern="1200" dirty="0">
            <a:latin typeface="Times New Roman" pitchFamily="18" charset="0"/>
            <a:cs typeface="Times New Roman" pitchFamily="18" charset="0"/>
          </a:endParaRPr>
        </a:p>
        <a:p>
          <a:pPr marL="171450" lvl="1" indent="-171450" algn="l" defTabSz="711200" rtl="0">
            <a:lnSpc>
              <a:spcPct val="90000"/>
            </a:lnSpc>
            <a:spcBef>
              <a:spcPct val="0"/>
            </a:spcBef>
            <a:spcAft>
              <a:spcPct val="15000"/>
            </a:spcAft>
            <a:buChar char="•"/>
          </a:pPr>
          <a:r>
            <a:rPr kumimoji="0" lang="ru-RU" sz="1600" b="1"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Преимущества: </a:t>
          </a:r>
          <a:r>
            <a:rPr kumimoji="0" lang="ru-RU" sz="1600" b="0"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точная передача сигнала, можно долго использовать благодаря постоянному питанию.</a:t>
          </a:r>
        </a:p>
        <a:p>
          <a:pPr marL="171450" lvl="1" indent="-171450" algn="l" defTabSz="711200" rtl="0">
            <a:lnSpc>
              <a:spcPct val="90000"/>
            </a:lnSpc>
            <a:spcBef>
              <a:spcPct val="0"/>
            </a:spcBef>
            <a:spcAft>
              <a:spcPct val="15000"/>
            </a:spcAft>
            <a:buChar char="•"/>
          </a:pPr>
          <a:r>
            <a:rPr kumimoji="0" lang="ru-RU" sz="1600" b="1"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Недостатки: </a:t>
          </a:r>
          <a:r>
            <a:rPr kumimoji="0" lang="ru-RU" sz="1600" b="0"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ограниченность мобильности из-за длины кабеля.</a:t>
          </a:r>
          <a:endParaRPr kumimoji="0" lang="ru-RU" sz="1600" b="0" i="0" u="none" strike="noStrike" kern="1200" cap="none" normalizeH="0" baseline="0" dirty="0">
            <a:ln>
              <a:noFill/>
            </a:ln>
            <a:solidFill>
              <a:schemeClr val="tx1"/>
            </a:solidFill>
            <a:effectLst/>
            <a:latin typeface="Times New Roman" pitchFamily="18" charset="0"/>
            <a:cs typeface="Times New Roman" pitchFamily="18" charset="0"/>
          </a:endParaRPr>
        </a:p>
      </dsp:txBody>
      <dsp:txXfrm>
        <a:off x="41" y="688809"/>
        <a:ext cx="3970495" cy="2209724"/>
      </dsp:txXfrm>
    </dsp:sp>
    <dsp:sp modelId="{3419C3AB-85C2-46C0-8C12-7DE954825CFC}">
      <dsp:nvSpPr>
        <dsp:cNvPr id="0" name=""/>
        <dsp:cNvSpPr/>
      </dsp:nvSpPr>
      <dsp:spPr>
        <a:xfrm>
          <a:off x="4526406" y="26409"/>
          <a:ext cx="3970495" cy="662400"/>
        </a:xfrm>
        <a:prstGeom prst="rect">
          <a:avLst/>
        </a:prstGeom>
        <a:solidFill>
          <a:schemeClr val="accent4">
            <a:lumMod val="60000"/>
            <a:lumOff val="4000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kumimoji="0" lang="ru-RU" sz="1600" b="1"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Автономные</a:t>
          </a:r>
          <a:r>
            <a:rPr kumimoji="0" lang="en-US" sz="1600" b="1"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u-RU" sz="1600" b="1"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lang="ru-RU" sz="1600" b="1" kern="1200" dirty="0">
            <a:solidFill>
              <a:schemeClr val="tx1"/>
            </a:solidFill>
            <a:latin typeface="Times New Roman" pitchFamily="18" charset="0"/>
            <a:cs typeface="Times New Roman" pitchFamily="18" charset="0"/>
          </a:endParaRPr>
        </a:p>
      </dsp:txBody>
      <dsp:txXfrm>
        <a:off x="4526406" y="26409"/>
        <a:ext cx="3970495" cy="662400"/>
      </dsp:txXfrm>
    </dsp:sp>
    <dsp:sp modelId="{3BDB2BCB-16C0-466B-BBF0-DF845F597517}">
      <dsp:nvSpPr>
        <dsp:cNvPr id="0" name=""/>
        <dsp:cNvSpPr/>
      </dsp:nvSpPr>
      <dsp:spPr>
        <a:xfrm>
          <a:off x="4526406" y="688809"/>
          <a:ext cx="3970495" cy="2209724"/>
        </a:xfrm>
        <a:prstGeom prst="rect">
          <a:avLst/>
        </a:prstGeom>
        <a:solidFill>
          <a:schemeClr val="accent6">
            <a:lumMod val="20000"/>
            <a:lumOff val="80000"/>
            <a:alpha val="90000"/>
          </a:schemeClr>
        </a:solidFill>
        <a:ln w="25400" cap="flat" cmpd="sng" algn="ctr">
          <a:solidFill>
            <a:srgbClr val="0070C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kumimoji="0" lang="ru-RU" sz="1600" b="1"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Описание:</a:t>
          </a:r>
          <a:r>
            <a:rPr kumimoji="0" lang="ru-RU" sz="1600" b="0"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 работают от встроенного программного обеспечения и имеют сенсоры для навигации.</a:t>
          </a:r>
          <a:endParaRPr lang="ru-RU" sz="1600" kern="1200" dirty="0">
            <a:latin typeface="Times New Roman" pitchFamily="18" charset="0"/>
            <a:cs typeface="Times New Roman" pitchFamily="18" charset="0"/>
          </a:endParaRPr>
        </a:p>
        <a:p>
          <a:pPr marL="171450" lvl="1" indent="-171450" algn="l" defTabSz="711200" rtl="0">
            <a:lnSpc>
              <a:spcPct val="90000"/>
            </a:lnSpc>
            <a:spcBef>
              <a:spcPct val="0"/>
            </a:spcBef>
            <a:spcAft>
              <a:spcPct val="15000"/>
            </a:spcAft>
            <a:buChar char="•"/>
          </a:pPr>
          <a:r>
            <a:rPr kumimoji="0" lang="ru-RU" sz="1600" b="1"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Преимущества:</a:t>
          </a:r>
          <a:r>
            <a:rPr kumimoji="0" lang="ru-RU" sz="1600" b="0"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 выполняют задачи в труднодоступных местах, оснащены высокой автономией.</a:t>
          </a:r>
        </a:p>
        <a:p>
          <a:pPr marL="171450" lvl="1" indent="-171450" algn="l" defTabSz="711200" rtl="0">
            <a:lnSpc>
              <a:spcPct val="90000"/>
            </a:lnSpc>
            <a:spcBef>
              <a:spcPct val="0"/>
            </a:spcBef>
            <a:spcAft>
              <a:spcPct val="15000"/>
            </a:spcAft>
            <a:buChar char="•"/>
          </a:pPr>
          <a:r>
            <a:rPr kumimoji="0" lang="ru-RU" sz="1600" b="1"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Недостатки: </a:t>
          </a:r>
          <a:r>
            <a:rPr kumimoji="0" lang="ru-RU" sz="1600" b="0"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сложное программирование и ограничение запаса энергии.</a:t>
          </a:r>
          <a:endParaRPr kumimoji="0" lang="ru-RU" sz="1600" b="0" i="0" u="none" strike="noStrike" kern="1200" cap="none" normalizeH="0" baseline="0" dirty="0">
            <a:ln>
              <a:noFill/>
            </a:ln>
            <a:solidFill>
              <a:schemeClr val="tx1"/>
            </a:solidFill>
            <a:effectLst/>
            <a:latin typeface="Times New Roman" pitchFamily="18" charset="0"/>
            <a:cs typeface="Times New Roman" pitchFamily="18" charset="0"/>
          </a:endParaRPr>
        </a:p>
      </dsp:txBody>
      <dsp:txXfrm>
        <a:off x="4526406" y="688809"/>
        <a:ext cx="3970495" cy="22097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A190D-2095-4F52-A92F-006D7A4E2834}">
      <dsp:nvSpPr>
        <dsp:cNvPr id="0" name=""/>
        <dsp:cNvSpPr/>
      </dsp:nvSpPr>
      <dsp:spPr>
        <a:xfrm>
          <a:off x="41" y="10804"/>
          <a:ext cx="3970495" cy="633600"/>
        </a:xfrm>
        <a:prstGeom prst="rect">
          <a:avLst/>
        </a:prstGeom>
        <a:solidFill>
          <a:schemeClr val="accent4">
            <a:lumMod val="60000"/>
            <a:lumOff val="4000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ru-RU" sz="1600" b="1" kern="1200" dirty="0">
              <a:solidFill>
                <a:schemeClr val="tx1"/>
              </a:solidFill>
              <a:latin typeface="Times New Roman" pitchFamily="18" charset="0"/>
              <a:ea typeface="Times New Roman" pitchFamily="18" charset="0"/>
              <a:cs typeface="Times New Roman" pitchFamily="18" charset="0"/>
            </a:rPr>
            <a:t>Кабельное соединение </a:t>
          </a:r>
          <a:endParaRPr lang="ru-RU" sz="1600" b="1" kern="1200" dirty="0">
            <a:solidFill>
              <a:schemeClr val="tx1"/>
            </a:solidFill>
            <a:latin typeface="Times New Roman" pitchFamily="18" charset="0"/>
            <a:cs typeface="Times New Roman" pitchFamily="18" charset="0"/>
          </a:endParaRPr>
        </a:p>
      </dsp:txBody>
      <dsp:txXfrm>
        <a:off x="41" y="10804"/>
        <a:ext cx="3970495" cy="633600"/>
      </dsp:txXfrm>
    </dsp:sp>
    <dsp:sp modelId="{BEF77851-12E5-4BE2-BBE1-9A7C24A8EF7B}">
      <dsp:nvSpPr>
        <dsp:cNvPr id="0" name=""/>
        <dsp:cNvSpPr/>
      </dsp:nvSpPr>
      <dsp:spPr>
        <a:xfrm>
          <a:off x="41" y="644404"/>
          <a:ext cx="3970495" cy="2657159"/>
        </a:xfrm>
        <a:prstGeom prst="rect">
          <a:avLst/>
        </a:prstGeom>
        <a:solidFill>
          <a:schemeClr val="accent6">
            <a:lumMod val="20000"/>
            <a:lumOff val="80000"/>
            <a:alpha val="90000"/>
          </a:schemeClr>
        </a:solidFill>
        <a:ln w="25400" cap="flat" cmpd="sng" algn="ctr">
          <a:solidFill>
            <a:srgbClr val="0070C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kumimoji="0" lang="ru-RU" sz="1600" b="0"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Робот подключается к оператору длинным кабелем, он передаёт управляющий сигнал и данные о состоянии робота. Кабель обеспечивает питание и передаёт видеоизображение.    </a:t>
          </a:r>
          <a:endParaRPr lang="ru-RU" sz="1600" kern="1200" dirty="0">
            <a:latin typeface="Times New Roman" pitchFamily="18" charset="0"/>
            <a:cs typeface="Times New Roman" pitchFamily="18" charset="0"/>
          </a:endParaRPr>
        </a:p>
        <a:p>
          <a:pPr marL="171450" lvl="1" indent="-171450" algn="l" defTabSz="711200" rtl="0">
            <a:lnSpc>
              <a:spcPct val="90000"/>
            </a:lnSpc>
            <a:spcBef>
              <a:spcPct val="0"/>
            </a:spcBef>
            <a:spcAft>
              <a:spcPct val="15000"/>
            </a:spcAft>
            <a:buChar char="•"/>
          </a:pPr>
          <a:r>
            <a:rPr lang="ru-RU" sz="1600" b="1" kern="1200" dirty="0">
              <a:latin typeface="Times New Roman" pitchFamily="18" charset="0"/>
              <a:ea typeface="Times New Roman" pitchFamily="18" charset="0"/>
              <a:cs typeface="Times New Roman" pitchFamily="18" charset="0"/>
            </a:rPr>
            <a:t>Преимущества: </a:t>
          </a:r>
          <a:r>
            <a:rPr lang="ru-RU" sz="1600" kern="1200" dirty="0">
              <a:latin typeface="Times New Roman" pitchFamily="18" charset="0"/>
              <a:ea typeface="Times New Roman" pitchFamily="18" charset="0"/>
              <a:cs typeface="Times New Roman" pitchFamily="18" charset="0"/>
            </a:rPr>
            <a:t>надежная связь, возможность передачи большого объема данных, стабильное электропитание.</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b="1" kern="1200" dirty="0">
              <a:latin typeface="Times New Roman" pitchFamily="18" charset="0"/>
              <a:ea typeface="Times New Roman" pitchFamily="18" charset="0"/>
              <a:cs typeface="Times New Roman" pitchFamily="18" charset="0"/>
            </a:rPr>
            <a:t>Недостатки: </a:t>
          </a:r>
          <a:r>
            <a:rPr lang="ru-RU" sz="1600" b="0" i="0" kern="1200" dirty="0">
              <a:latin typeface="Times New Roman" pitchFamily="18" charset="0"/>
              <a:ea typeface="Times New Roman" pitchFamily="18" charset="0"/>
              <a:cs typeface="Times New Roman" pitchFamily="18" charset="0"/>
            </a:rPr>
            <a:t>о</a:t>
          </a:r>
          <a:r>
            <a:rPr lang="ru-RU" sz="1600" kern="1200" dirty="0">
              <a:latin typeface="Times New Roman" pitchFamily="18" charset="0"/>
              <a:ea typeface="Times New Roman" pitchFamily="18" charset="0"/>
              <a:cs typeface="Times New Roman" pitchFamily="18" charset="0"/>
            </a:rPr>
            <a:t>граничение подвижности робота длиной кабеля, сложность развертывания на большой глубине.</a:t>
          </a:r>
        </a:p>
      </dsp:txBody>
      <dsp:txXfrm>
        <a:off x="41" y="644404"/>
        <a:ext cx="3970495" cy="2657159"/>
      </dsp:txXfrm>
    </dsp:sp>
    <dsp:sp modelId="{3419C3AB-85C2-46C0-8C12-7DE954825CFC}">
      <dsp:nvSpPr>
        <dsp:cNvPr id="0" name=""/>
        <dsp:cNvSpPr/>
      </dsp:nvSpPr>
      <dsp:spPr>
        <a:xfrm>
          <a:off x="4526406" y="10804"/>
          <a:ext cx="3970495" cy="633600"/>
        </a:xfrm>
        <a:prstGeom prst="rect">
          <a:avLst/>
        </a:prstGeom>
        <a:solidFill>
          <a:schemeClr val="accent4">
            <a:lumMod val="60000"/>
            <a:lumOff val="4000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ru-RU" sz="1600" b="1" kern="1200" dirty="0">
              <a:solidFill>
                <a:schemeClr val="tx1"/>
              </a:solidFill>
              <a:latin typeface="Times New Roman" pitchFamily="18" charset="0"/>
              <a:ea typeface="Times New Roman" pitchFamily="18" charset="0"/>
              <a:cs typeface="Times New Roman" pitchFamily="18" charset="0"/>
            </a:rPr>
            <a:t>Беспроводное управление</a:t>
          </a:r>
          <a:endParaRPr lang="ru-RU" sz="1600" b="1" kern="1200" dirty="0">
            <a:solidFill>
              <a:schemeClr val="tx1"/>
            </a:solidFill>
            <a:latin typeface="Times New Roman" pitchFamily="18" charset="0"/>
            <a:cs typeface="Times New Roman" pitchFamily="18" charset="0"/>
          </a:endParaRPr>
        </a:p>
      </dsp:txBody>
      <dsp:txXfrm>
        <a:off x="4526406" y="10804"/>
        <a:ext cx="3970495" cy="633600"/>
      </dsp:txXfrm>
    </dsp:sp>
    <dsp:sp modelId="{3BDB2BCB-16C0-466B-BBF0-DF845F597517}">
      <dsp:nvSpPr>
        <dsp:cNvPr id="0" name=""/>
        <dsp:cNvSpPr/>
      </dsp:nvSpPr>
      <dsp:spPr>
        <a:xfrm>
          <a:off x="4526406" y="644404"/>
          <a:ext cx="3970495" cy="2657159"/>
        </a:xfrm>
        <a:prstGeom prst="rect">
          <a:avLst/>
        </a:prstGeom>
        <a:solidFill>
          <a:schemeClr val="accent6">
            <a:lumMod val="20000"/>
            <a:lumOff val="80000"/>
            <a:alpha val="90000"/>
          </a:schemeClr>
        </a:solidFill>
        <a:ln w="25400" cap="flat" cmpd="sng" algn="ctr">
          <a:solidFill>
            <a:srgbClr val="0070C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kumimoji="0" lang="ru-RU" sz="1600" b="0"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Управляется при помощи радиоакустических или лазерных каналов связи.</a:t>
          </a:r>
          <a:endParaRPr lang="ru-RU" sz="1600" kern="1200" dirty="0">
            <a:latin typeface="Times New Roman" pitchFamily="18" charset="0"/>
            <a:cs typeface="Times New Roman" pitchFamily="18" charset="0"/>
          </a:endParaRPr>
        </a:p>
        <a:p>
          <a:pPr marL="171450" lvl="1" indent="-171450" algn="l" defTabSz="711200" rtl="0">
            <a:lnSpc>
              <a:spcPct val="90000"/>
            </a:lnSpc>
            <a:spcBef>
              <a:spcPct val="0"/>
            </a:spcBef>
            <a:spcAft>
              <a:spcPct val="15000"/>
            </a:spcAft>
            <a:buChar char="•"/>
          </a:pPr>
          <a:r>
            <a:rPr kumimoji="0" lang="ru-RU" sz="1600" b="1"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Преимущества:</a:t>
          </a:r>
          <a:r>
            <a:rPr kumimoji="0" lang="ru-RU" sz="1600" b="0"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 мобильность робота, отсутствуют ограничения по длине кабеля.</a:t>
          </a:r>
        </a:p>
        <a:p>
          <a:pPr marL="171450" lvl="1" indent="-171450" algn="l" defTabSz="711200" rtl="0">
            <a:lnSpc>
              <a:spcPct val="90000"/>
            </a:lnSpc>
            <a:spcBef>
              <a:spcPct val="0"/>
            </a:spcBef>
            <a:spcAft>
              <a:spcPct val="15000"/>
            </a:spcAft>
            <a:buChar char="•"/>
          </a:pPr>
          <a:r>
            <a:rPr kumimoji="0" lang="ru-RU" sz="1600" b="1"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Недостатки: </a:t>
          </a:r>
          <a:r>
            <a:rPr kumimoji="0" lang="ru-RU" sz="1600" b="0"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могут возникнуть проблемы со связью, ограниченность дальность действия, качество исследования зависит от качества водной среды.</a:t>
          </a:r>
          <a:endParaRPr kumimoji="0" lang="ru-RU" sz="1600" b="0" i="0" u="none" strike="noStrike" kern="1200" cap="none" normalizeH="0" baseline="0" dirty="0">
            <a:ln>
              <a:noFill/>
            </a:ln>
            <a:solidFill>
              <a:schemeClr val="tx1"/>
            </a:solidFill>
            <a:effectLst/>
            <a:latin typeface="Times New Roman" pitchFamily="18" charset="0"/>
            <a:cs typeface="Times New Roman" pitchFamily="18" charset="0"/>
          </a:endParaRPr>
        </a:p>
      </dsp:txBody>
      <dsp:txXfrm>
        <a:off x="4526406" y="644404"/>
        <a:ext cx="3970495" cy="26571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A190D-2095-4F52-A92F-006D7A4E2834}">
      <dsp:nvSpPr>
        <dsp:cNvPr id="0" name=""/>
        <dsp:cNvSpPr/>
      </dsp:nvSpPr>
      <dsp:spPr>
        <a:xfrm>
          <a:off x="41" y="38462"/>
          <a:ext cx="3936847" cy="720000"/>
        </a:xfrm>
        <a:prstGeom prst="rect">
          <a:avLst/>
        </a:prstGeom>
        <a:solidFill>
          <a:schemeClr val="accent4">
            <a:lumMod val="60000"/>
            <a:lumOff val="4000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kumimoji="0" lang="ru-RU" sz="1600" b="1"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Программирование маршрута</a:t>
          </a:r>
          <a:endParaRPr lang="ru-RU" sz="1600" b="1" kern="1200" dirty="0">
            <a:solidFill>
              <a:schemeClr val="tx1"/>
            </a:solidFill>
            <a:latin typeface="Times New Roman" pitchFamily="18" charset="0"/>
            <a:cs typeface="Times New Roman" pitchFamily="18" charset="0"/>
          </a:endParaRPr>
        </a:p>
      </dsp:txBody>
      <dsp:txXfrm>
        <a:off x="41" y="38462"/>
        <a:ext cx="3936847" cy="720000"/>
      </dsp:txXfrm>
    </dsp:sp>
    <dsp:sp modelId="{BEF77851-12E5-4BE2-BBE1-9A7C24A8EF7B}">
      <dsp:nvSpPr>
        <dsp:cNvPr id="0" name=""/>
        <dsp:cNvSpPr/>
      </dsp:nvSpPr>
      <dsp:spPr>
        <a:xfrm>
          <a:off x="41" y="758462"/>
          <a:ext cx="3936847" cy="3019500"/>
        </a:xfrm>
        <a:prstGeom prst="rect">
          <a:avLst/>
        </a:prstGeom>
        <a:solidFill>
          <a:schemeClr val="accent6">
            <a:lumMod val="20000"/>
            <a:lumOff val="80000"/>
            <a:alpha val="90000"/>
          </a:schemeClr>
        </a:solidFill>
        <a:ln w="25400" cap="flat" cmpd="sng" algn="ctr">
          <a:solidFill>
            <a:srgbClr val="0070C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kumimoji="0" lang="ru-RU" sz="1600" b="0"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Роботы программируют на выполнение определенного набора действий  заранее (определяют заданный маршрут, собирают данные, выполняют операции).</a:t>
          </a:r>
          <a:endParaRPr lang="ru-RU" sz="1600" kern="1200" dirty="0">
            <a:latin typeface="Times New Roman" pitchFamily="18" charset="0"/>
            <a:cs typeface="Times New Roman" pitchFamily="18" charset="0"/>
          </a:endParaRPr>
        </a:p>
        <a:p>
          <a:pPr marL="171450" lvl="1" indent="-171450" algn="l" defTabSz="711200" rtl="0">
            <a:lnSpc>
              <a:spcPct val="90000"/>
            </a:lnSpc>
            <a:spcBef>
              <a:spcPct val="0"/>
            </a:spcBef>
            <a:spcAft>
              <a:spcPct val="15000"/>
            </a:spcAft>
            <a:buChar char="•"/>
          </a:pPr>
          <a:r>
            <a:rPr kumimoji="0" lang="ru-RU" sz="1600" b="1"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Преимущества</a:t>
          </a:r>
          <a:r>
            <a:rPr kumimoji="0" lang="ru-RU" sz="1600" b="0"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 роботы независимы от  оператора, выполняют длительные операции без постоянного контроля.</a:t>
          </a:r>
        </a:p>
        <a:p>
          <a:pPr marL="171450" lvl="1" indent="-171450" algn="l" defTabSz="711200" rtl="0">
            <a:lnSpc>
              <a:spcPct val="90000"/>
            </a:lnSpc>
            <a:spcBef>
              <a:spcPct val="0"/>
            </a:spcBef>
            <a:spcAft>
              <a:spcPct val="15000"/>
            </a:spcAft>
            <a:buChar char="•"/>
          </a:pPr>
          <a:r>
            <a:rPr kumimoji="0" lang="ru-RU" sz="1600" b="1"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Недостатки:</a:t>
          </a:r>
          <a:r>
            <a:rPr kumimoji="0" lang="ru-RU" sz="1600" b="0"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 имеют сложное программирование сценариев поведения, необходимую точность калибровки сенсоров и навигационные системы.</a:t>
          </a:r>
          <a:endParaRPr kumimoji="0" lang="ru-RU" sz="1600" b="0" i="0" u="none" strike="noStrike" kern="1200" cap="none" normalizeH="0" baseline="0" dirty="0">
            <a:ln>
              <a:noFill/>
            </a:ln>
            <a:solidFill>
              <a:schemeClr val="tx1"/>
            </a:solidFill>
            <a:effectLst/>
            <a:latin typeface="Times New Roman" pitchFamily="18" charset="0"/>
            <a:cs typeface="Times New Roman" pitchFamily="18" charset="0"/>
          </a:endParaRPr>
        </a:p>
      </dsp:txBody>
      <dsp:txXfrm>
        <a:off x="41" y="758462"/>
        <a:ext cx="3936847" cy="3019500"/>
      </dsp:txXfrm>
    </dsp:sp>
    <dsp:sp modelId="{3419C3AB-85C2-46C0-8C12-7DE954825CFC}">
      <dsp:nvSpPr>
        <dsp:cNvPr id="0" name=""/>
        <dsp:cNvSpPr/>
      </dsp:nvSpPr>
      <dsp:spPr>
        <a:xfrm>
          <a:off x="4488047" y="38462"/>
          <a:ext cx="3936847" cy="720000"/>
        </a:xfrm>
        <a:prstGeom prst="rect">
          <a:avLst/>
        </a:prstGeom>
        <a:solidFill>
          <a:schemeClr val="accent4">
            <a:lumMod val="60000"/>
            <a:lumOff val="4000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kumimoji="0" lang="ru-RU" sz="1600" b="1"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Интеллектуальное автономное управление</a:t>
          </a:r>
          <a:r>
            <a:rPr kumimoji="0" lang="en-US" sz="1600" b="1"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u-RU" sz="1600" b="1"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lang="ru-RU" sz="1600" b="1" kern="1200" dirty="0">
            <a:solidFill>
              <a:schemeClr val="tx1"/>
            </a:solidFill>
            <a:latin typeface="Times New Roman" pitchFamily="18" charset="0"/>
            <a:cs typeface="Times New Roman" pitchFamily="18" charset="0"/>
          </a:endParaRPr>
        </a:p>
      </dsp:txBody>
      <dsp:txXfrm>
        <a:off x="4488047" y="38462"/>
        <a:ext cx="3936847" cy="720000"/>
      </dsp:txXfrm>
    </dsp:sp>
    <dsp:sp modelId="{3BDB2BCB-16C0-466B-BBF0-DF845F597517}">
      <dsp:nvSpPr>
        <dsp:cNvPr id="0" name=""/>
        <dsp:cNvSpPr/>
      </dsp:nvSpPr>
      <dsp:spPr>
        <a:xfrm>
          <a:off x="4488047" y="758462"/>
          <a:ext cx="3936847" cy="3019500"/>
        </a:xfrm>
        <a:prstGeom prst="rect">
          <a:avLst/>
        </a:prstGeom>
        <a:solidFill>
          <a:schemeClr val="accent6">
            <a:lumMod val="20000"/>
            <a:lumOff val="80000"/>
            <a:alpha val="90000"/>
          </a:schemeClr>
        </a:solidFill>
        <a:ln w="25400" cap="flat" cmpd="sng" algn="ctr">
          <a:solidFill>
            <a:srgbClr val="0070C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kumimoji="0" lang="ru-RU" sz="1600" b="0"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Используют алгоритмы искусственного интеллекта, чтобы принять решения в реальном времени на основе собранных данных.</a:t>
          </a:r>
          <a:endParaRPr lang="ru-RU" sz="1600" kern="1200" dirty="0">
            <a:latin typeface="Times New Roman" pitchFamily="18" charset="0"/>
            <a:cs typeface="Times New Roman" pitchFamily="18" charset="0"/>
          </a:endParaRPr>
        </a:p>
        <a:p>
          <a:pPr marL="171450" lvl="1" indent="-171450" algn="l" defTabSz="711200" rtl="0">
            <a:lnSpc>
              <a:spcPct val="90000"/>
            </a:lnSpc>
            <a:spcBef>
              <a:spcPct val="0"/>
            </a:spcBef>
            <a:spcAft>
              <a:spcPct val="15000"/>
            </a:spcAft>
            <a:buChar char="•"/>
          </a:pPr>
          <a:r>
            <a:rPr kumimoji="0" lang="ru-RU" sz="1600" b="1"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Преимущества: </a:t>
          </a:r>
          <a:r>
            <a:rPr kumimoji="0" lang="ru-RU" sz="1600" b="0"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гибки и адаптивны к изменяющимся условиям, способны решить сложную задачу.</a:t>
          </a:r>
          <a:endParaRPr lang="ru-RU" sz="1600" kern="1200" dirty="0">
            <a:latin typeface="Times New Roman" pitchFamily="18" charset="0"/>
            <a:cs typeface="Times New Roman" pitchFamily="18" charset="0"/>
          </a:endParaRPr>
        </a:p>
        <a:p>
          <a:pPr marL="171450" lvl="1" indent="-171450" algn="l" defTabSz="711200" rtl="0">
            <a:lnSpc>
              <a:spcPct val="90000"/>
            </a:lnSpc>
            <a:spcBef>
              <a:spcPct val="0"/>
            </a:spcBef>
            <a:spcAft>
              <a:spcPct val="15000"/>
            </a:spcAft>
            <a:buChar char="•"/>
          </a:pPr>
          <a:r>
            <a:rPr kumimoji="0" lang="ru-RU" sz="1600" b="1"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Недостатки:</a:t>
          </a:r>
          <a:r>
            <a:rPr kumimoji="0" lang="ru-RU" sz="1600" b="0"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 имеют высокую стоимость разработки и внедрения, требовательны к вычислительным ресурсам.</a:t>
          </a:r>
          <a:endParaRPr lang="ru-RU" sz="1600" kern="1200" dirty="0">
            <a:latin typeface="Times New Roman" pitchFamily="18" charset="0"/>
            <a:cs typeface="Times New Roman" pitchFamily="18" charset="0"/>
          </a:endParaRPr>
        </a:p>
      </dsp:txBody>
      <dsp:txXfrm>
        <a:off x="4488047" y="758462"/>
        <a:ext cx="3936847" cy="3019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A190D-2095-4F52-A92F-006D7A4E2834}">
      <dsp:nvSpPr>
        <dsp:cNvPr id="0" name=""/>
        <dsp:cNvSpPr/>
      </dsp:nvSpPr>
      <dsp:spPr>
        <a:xfrm>
          <a:off x="41" y="6700"/>
          <a:ext cx="3970495" cy="547200"/>
        </a:xfrm>
        <a:prstGeom prst="rect">
          <a:avLst/>
        </a:prstGeom>
        <a:solidFill>
          <a:schemeClr val="accent4">
            <a:lumMod val="60000"/>
            <a:lumOff val="4000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kumimoji="0" lang="ru-RU" sz="1600" b="1"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Полуавтономное управление</a:t>
          </a:r>
          <a:endParaRPr lang="ru-RU" sz="1600" b="1" kern="1200" dirty="0">
            <a:solidFill>
              <a:schemeClr val="tx1"/>
            </a:solidFill>
            <a:latin typeface="Times New Roman" pitchFamily="18" charset="0"/>
            <a:cs typeface="Times New Roman" pitchFamily="18" charset="0"/>
          </a:endParaRPr>
        </a:p>
      </dsp:txBody>
      <dsp:txXfrm>
        <a:off x="41" y="6700"/>
        <a:ext cx="3970495" cy="547200"/>
      </dsp:txXfrm>
    </dsp:sp>
    <dsp:sp modelId="{BEF77851-12E5-4BE2-BBE1-9A7C24A8EF7B}">
      <dsp:nvSpPr>
        <dsp:cNvPr id="0" name=""/>
        <dsp:cNvSpPr/>
      </dsp:nvSpPr>
      <dsp:spPr>
        <a:xfrm>
          <a:off x="41" y="553900"/>
          <a:ext cx="3970495" cy="2607750"/>
        </a:xfrm>
        <a:prstGeom prst="rect">
          <a:avLst/>
        </a:prstGeom>
        <a:solidFill>
          <a:schemeClr val="accent6">
            <a:lumMod val="20000"/>
            <a:lumOff val="80000"/>
            <a:alpha val="90000"/>
          </a:schemeClr>
        </a:solidFill>
        <a:ln w="25400" cap="flat" cmpd="sng" algn="ctr">
          <a:solidFill>
            <a:srgbClr val="0070C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kumimoji="0" lang="ru-RU" sz="1600" b="0"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Оператором задаются общие цели и направления движений, робот сам решает, как выполнить эти цели,  робот использует встроенные алгоритмы и сенсоры.</a:t>
          </a:r>
          <a:endParaRPr lang="ru-RU" sz="1600" kern="1200" dirty="0">
            <a:latin typeface="Times New Roman" pitchFamily="18" charset="0"/>
            <a:cs typeface="Times New Roman" pitchFamily="18" charset="0"/>
          </a:endParaRPr>
        </a:p>
        <a:p>
          <a:pPr marL="171450" lvl="1" indent="-171450" algn="l" defTabSz="711200" rtl="0">
            <a:lnSpc>
              <a:spcPct val="90000"/>
            </a:lnSpc>
            <a:spcBef>
              <a:spcPct val="0"/>
            </a:spcBef>
            <a:spcAft>
              <a:spcPct val="15000"/>
            </a:spcAft>
            <a:buChar char="•"/>
          </a:pPr>
          <a:r>
            <a:rPr kumimoji="0" lang="ru-RU" sz="1600" b="1"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Преимущества:</a:t>
          </a:r>
          <a:r>
            <a:rPr kumimoji="0" lang="ru-RU" sz="1600" b="0"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 снижается нагрузка на оператора, сохраняется гибкость управления.</a:t>
          </a:r>
        </a:p>
        <a:p>
          <a:pPr marL="171450" lvl="1" indent="-171450" algn="l" defTabSz="711200" rtl="0">
            <a:lnSpc>
              <a:spcPct val="90000"/>
            </a:lnSpc>
            <a:spcBef>
              <a:spcPct val="0"/>
            </a:spcBef>
            <a:spcAft>
              <a:spcPct val="15000"/>
            </a:spcAft>
            <a:buChar char="•"/>
          </a:pPr>
          <a:r>
            <a:rPr kumimoji="0" lang="ru-RU" sz="1600" b="1"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Недостатки: </a:t>
          </a:r>
          <a:r>
            <a:rPr kumimoji="0" lang="ru-RU" sz="1600" b="0"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недостаточно надежная система связи, чтобы передавать команды и получать обратную связь.</a:t>
          </a:r>
          <a:endParaRPr kumimoji="0" lang="ru-RU" sz="1600" b="0" i="0" u="none" strike="noStrike" kern="1200" cap="none" normalizeH="0" baseline="0" dirty="0">
            <a:ln>
              <a:noFill/>
            </a:ln>
            <a:solidFill>
              <a:schemeClr val="tx1"/>
            </a:solidFill>
            <a:effectLst/>
            <a:latin typeface="Times New Roman" pitchFamily="18" charset="0"/>
            <a:cs typeface="Times New Roman" pitchFamily="18" charset="0"/>
          </a:endParaRPr>
        </a:p>
      </dsp:txBody>
      <dsp:txXfrm>
        <a:off x="41" y="553900"/>
        <a:ext cx="3970495" cy="2607750"/>
      </dsp:txXfrm>
    </dsp:sp>
    <dsp:sp modelId="{3419C3AB-85C2-46C0-8C12-7DE954825CFC}">
      <dsp:nvSpPr>
        <dsp:cNvPr id="0" name=""/>
        <dsp:cNvSpPr/>
      </dsp:nvSpPr>
      <dsp:spPr>
        <a:xfrm>
          <a:off x="4526406" y="6700"/>
          <a:ext cx="3970495" cy="547200"/>
        </a:xfrm>
        <a:prstGeom prst="rect">
          <a:avLst/>
        </a:prstGeom>
        <a:solidFill>
          <a:schemeClr val="accent4">
            <a:lumMod val="60000"/>
            <a:lumOff val="4000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ru-RU" sz="1600" b="1" kern="1200" dirty="0">
              <a:solidFill>
                <a:schemeClr val="tx1"/>
              </a:solidFill>
              <a:latin typeface="Times New Roman" pitchFamily="18" charset="0"/>
              <a:cs typeface="Times New Roman" pitchFamily="18" charset="0"/>
            </a:rPr>
            <a:t>Управление через спутник</a:t>
          </a:r>
          <a:r>
            <a:rPr kumimoji="0" lang="en-US" sz="1600" b="1"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u-RU" sz="1600" b="1"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lang="ru-RU" sz="1600" b="1" kern="1200" dirty="0">
            <a:solidFill>
              <a:schemeClr val="tx1"/>
            </a:solidFill>
            <a:latin typeface="Times New Roman" pitchFamily="18" charset="0"/>
            <a:cs typeface="Times New Roman" pitchFamily="18" charset="0"/>
          </a:endParaRPr>
        </a:p>
      </dsp:txBody>
      <dsp:txXfrm>
        <a:off x="4526406" y="6700"/>
        <a:ext cx="3970495" cy="547200"/>
      </dsp:txXfrm>
    </dsp:sp>
    <dsp:sp modelId="{3BDB2BCB-16C0-466B-BBF0-DF845F597517}">
      <dsp:nvSpPr>
        <dsp:cNvPr id="0" name=""/>
        <dsp:cNvSpPr/>
      </dsp:nvSpPr>
      <dsp:spPr>
        <a:xfrm>
          <a:off x="4526406" y="553900"/>
          <a:ext cx="3970495" cy="2607750"/>
        </a:xfrm>
        <a:prstGeom prst="rect">
          <a:avLst/>
        </a:prstGeom>
        <a:solidFill>
          <a:schemeClr val="accent6">
            <a:lumMod val="20000"/>
            <a:lumOff val="80000"/>
            <a:alpha val="90000"/>
          </a:schemeClr>
        </a:solidFill>
        <a:ln w="25400" cap="flat" cmpd="sng" algn="ctr">
          <a:solidFill>
            <a:srgbClr val="0070C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kumimoji="0" lang="ru-RU" sz="1600" b="0"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Спутниковыми антеннами передаются сигналы управления и получают данные от робота.</a:t>
          </a:r>
          <a:endParaRPr lang="ru-RU" sz="1600" kern="1200" dirty="0">
            <a:latin typeface="Times New Roman" pitchFamily="18" charset="0"/>
            <a:cs typeface="Times New Roman" pitchFamily="18" charset="0"/>
          </a:endParaRPr>
        </a:p>
        <a:p>
          <a:pPr marL="171450" lvl="1" indent="-171450" algn="l" defTabSz="711200" rtl="0">
            <a:lnSpc>
              <a:spcPct val="90000"/>
            </a:lnSpc>
            <a:spcBef>
              <a:spcPct val="0"/>
            </a:spcBef>
            <a:spcAft>
              <a:spcPct val="15000"/>
            </a:spcAft>
            <a:buChar char="•"/>
          </a:pPr>
          <a:r>
            <a:rPr kumimoji="0" lang="ru-RU" sz="1600" b="0"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Преимущества: большой охват, независимы от наземных станций.</a:t>
          </a:r>
        </a:p>
        <a:p>
          <a:pPr marL="171450" lvl="1" indent="-171450" algn="l" defTabSz="711200" rtl="0">
            <a:lnSpc>
              <a:spcPct val="90000"/>
            </a:lnSpc>
            <a:spcBef>
              <a:spcPct val="0"/>
            </a:spcBef>
            <a:spcAft>
              <a:spcPct val="15000"/>
            </a:spcAft>
            <a:buChar char="•"/>
          </a:pPr>
          <a:r>
            <a:rPr kumimoji="0" lang="ru-RU" sz="1600" b="0" i="0" u="none" strike="noStrike" kern="1200" cap="none" normalizeH="0" baseline="0" dirty="0">
              <a:ln>
                <a:noFill/>
              </a:ln>
              <a:solidFill>
                <a:schemeClr val="tx1"/>
              </a:solidFill>
              <a:effectLst/>
              <a:latin typeface="Times New Roman" pitchFamily="18" charset="0"/>
              <a:ea typeface="Times New Roman" pitchFamily="18" charset="0"/>
              <a:cs typeface="Times New Roman" pitchFamily="18" charset="0"/>
            </a:rPr>
            <a:t>Недостатки: задерживается сигнал, имеют высокую стоимость инфраструктуры, возникает проблема со связью.</a:t>
          </a:r>
          <a:endParaRPr kumimoji="0" lang="ru-RU" sz="1600" b="0" i="0" u="none" strike="noStrike" kern="1200" cap="none" normalizeH="0" baseline="0" dirty="0">
            <a:ln>
              <a:noFill/>
            </a:ln>
            <a:solidFill>
              <a:schemeClr val="tx1"/>
            </a:solidFill>
            <a:effectLst/>
            <a:latin typeface="Times New Roman" pitchFamily="18" charset="0"/>
            <a:cs typeface="Times New Roman" pitchFamily="18" charset="0"/>
          </a:endParaRPr>
        </a:p>
      </dsp:txBody>
      <dsp:txXfrm>
        <a:off x="4526406" y="553900"/>
        <a:ext cx="3970495" cy="260775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09.02.2025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09.02.2025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09.02.2025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09.02.2025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09.02.2025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09.02.2025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09.02.2025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09.02.2025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09.02.2025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09.02.2025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Picture backgroun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1763688" y="2492896"/>
            <a:ext cx="5832648" cy="4616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ru-RU" sz="2400" b="1" dirty="0">
                <a:latin typeface="Times New Roman" pitchFamily="18" charset="0"/>
                <a:cs typeface="Times New Roman" pitchFamily="18" charset="0"/>
              </a:rPr>
              <a:t>Подводные робототехнические системы. </a:t>
            </a:r>
          </a:p>
        </p:txBody>
      </p:sp>
      <p:sp>
        <p:nvSpPr>
          <p:cNvPr id="4" name="TextBox 3"/>
          <p:cNvSpPr txBox="1"/>
          <p:nvPr/>
        </p:nvSpPr>
        <p:spPr>
          <a:xfrm>
            <a:off x="3347864" y="260648"/>
            <a:ext cx="2459328" cy="338554"/>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ru-RU" sz="1600" dirty="0">
                <a:latin typeface="Times New Roman" pitchFamily="18" charset="0"/>
                <a:cs typeface="Times New Roman" pitchFamily="18" charset="0"/>
              </a:rPr>
              <a:t>Труд/(технология) 8 класс</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Picture background"/>
          <p:cNvPicPr>
            <a:picLocks noChangeAspect="1" noChangeArrowheads="1"/>
          </p:cNvPicPr>
          <p:nvPr/>
        </p:nvPicPr>
        <p:blipFill>
          <a:blip r:embed="rId2" cstate="print"/>
          <a:srcRect/>
          <a:stretch>
            <a:fillRect/>
          </a:stretch>
        </p:blipFill>
        <p:spPr bwMode="auto">
          <a:xfrm>
            <a:off x="0" y="0"/>
            <a:ext cx="9139944" cy="6858000"/>
          </a:xfrm>
          <a:prstGeom prst="rect">
            <a:avLst/>
          </a:prstGeom>
          <a:noFill/>
        </p:spPr>
      </p:pic>
      <p:sp>
        <p:nvSpPr>
          <p:cNvPr id="3" name="Прямоугольник 2"/>
          <p:cNvSpPr/>
          <p:nvPr/>
        </p:nvSpPr>
        <p:spPr>
          <a:xfrm>
            <a:off x="3203848" y="1196752"/>
            <a:ext cx="2779735"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ru-RU" b="1" dirty="0">
                <a:latin typeface="Times New Roman" pitchFamily="18" charset="0"/>
                <a:cs typeface="Times New Roman" pitchFamily="18" charset="0"/>
              </a:rPr>
              <a:t>Автономное управление </a:t>
            </a:r>
          </a:p>
        </p:txBody>
      </p:sp>
      <p:sp>
        <p:nvSpPr>
          <p:cNvPr id="4" name="Прямоугольник 3"/>
          <p:cNvSpPr/>
          <p:nvPr/>
        </p:nvSpPr>
        <p:spPr>
          <a:xfrm>
            <a:off x="4211960" y="5805264"/>
            <a:ext cx="4608512" cy="83099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1600" b="1" dirty="0">
                <a:latin typeface="Times New Roman" pitchFamily="18" charset="0"/>
                <a:cs typeface="Times New Roman" pitchFamily="18" charset="0"/>
              </a:rPr>
              <a:t>Автономные подводные аппараты </a:t>
            </a:r>
            <a:r>
              <a:rPr lang="ru-RU" sz="1600" dirty="0">
                <a:latin typeface="Times New Roman" pitchFamily="18" charset="0"/>
                <a:cs typeface="Times New Roman" pitchFamily="18" charset="0"/>
              </a:rPr>
              <a:t>выполняют задания самостоятельно, без прямого вмешательства оператора.</a:t>
            </a:r>
          </a:p>
        </p:txBody>
      </p:sp>
      <p:sp>
        <p:nvSpPr>
          <p:cNvPr id="8" name="Прямоугольник 7"/>
          <p:cNvSpPr/>
          <p:nvPr/>
        </p:nvSpPr>
        <p:spPr>
          <a:xfrm>
            <a:off x="2195736" y="260648"/>
            <a:ext cx="4572000" cy="707886"/>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lgn="ctr"/>
            <a:r>
              <a:rPr lang="ru-RU" sz="2000" b="1" dirty="0">
                <a:latin typeface="Times New Roman" pitchFamily="18" charset="0"/>
                <a:cs typeface="Times New Roman" pitchFamily="18" charset="0"/>
              </a:rPr>
              <a:t>Основные способы управления подводными роботами</a:t>
            </a:r>
          </a:p>
        </p:txBody>
      </p:sp>
      <p:graphicFrame>
        <p:nvGraphicFramePr>
          <p:cNvPr id="9" name="Схема 8"/>
          <p:cNvGraphicFramePr/>
          <p:nvPr/>
        </p:nvGraphicFramePr>
        <p:xfrm>
          <a:off x="395536" y="1844824"/>
          <a:ext cx="8424936"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Picture background"/>
          <p:cNvPicPr>
            <a:picLocks noChangeAspect="1" noChangeArrowheads="1"/>
          </p:cNvPicPr>
          <p:nvPr/>
        </p:nvPicPr>
        <p:blipFill>
          <a:blip r:embed="rId2" cstate="print"/>
          <a:srcRect/>
          <a:stretch>
            <a:fillRect/>
          </a:stretch>
        </p:blipFill>
        <p:spPr bwMode="auto">
          <a:xfrm>
            <a:off x="0" y="0"/>
            <a:ext cx="9139944" cy="6858000"/>
          </a:xfrm>
          <a:prstGeom prst="rect">
            <a:avLst/>
          </a:prstGeom>
          <a:noFill/>
        </p:spPr>
      </p:pic>
      <p:sp>
        <p:nvSpPr>
          <p:cNvPr id="9" name="Прямоугольник 8"/>
          <p:cNvSpPr/>
          <p:nvPr/>
        </p:nvSpPr>
        <p:spPr>
          <a:xfrm>
            <a:off x="2267744" y="260648"/>
            <a:ext cx="4572000" cy="707886"/>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lgn="ctr"/>
            <a:r>
              <a:rPr lang="ru-RU" sz="2000" b="1" dirty="0">
                <a:latin typeface="Times New Roman" pitchFamily="18" charset="0"/>
                <a:cs typeface="Times New Roman" pitchFamily="18" charset="0"/>
              </a:rPr>
              <a:t>Основные способы управления подводными роботами</a:t>
            </a:r>
          </a:p>
        </p:txBody>
      </p:sp>
      <p:sp>
        <p:nvSpPr>
          <p:cNvPr id="10" name="Прямоугольник 9"/>
          <p:cNvSpPr/>
          <p:nvPr/>
        </p:nvSpPr>
        <p:spPr>
          <a:xfrm>
            <a:off x="3203848" y="1196752"/>
            <a:ext cx="2779735"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ru-RU" b="1" dirty="0">
                <a:latin typeface="Times New Roman" pitchFamily="18" charset="0"/>
                <a:cs typeface="Times New Roman" pitchFamily="18" charset="0"/>
              </a:rPr>
              <a:t>Автономное управление </a:t>
            </a:r>
          </a:p>
        </p:txBody>
      </p:sp>
      <p:graphicFrame>
        <p:nvGraphicFramePr>
          <p:cNvPr id="11" name="Схема 10"/>
          <p:cNvGraphicFramePr/>
          <p:nvPr/>
        </p:nvGraphicFramePr>
        <p:xfrm>
          <a:off x="323528" y="1772816"/>
          <a:ext cx="8496944"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4" descr="Picture background"/>
          <p:cNvPicPr>
            <a:picLocks noChangeAspect="1" noChangeArrowheads="1"/>
          </p:cNvPicPr>
          <p:nvPr/>
        </p:nvPicPr>
        <p:blipFill>
          <a:blip r:embed="rId8" cstate="print"/>
          <a:srcRect/>
          <a:stretch>
            <a:fillRect/>
          </a:stretch>
        </p:blipFill>
        <p:spPr bwMode="auto">
          <a:xfrm>
            <a:off x="539552" y="5085184"/>
            <a:ext cx="3491880" cy="1562157"/>
          </a:xfrm>
          <a:prstGeom prst="rect">
            <a:avLst/>
          </a:prstGeom>
          <a:noFill/>
        </p:spPr>
      </p:pic>
      <p:pic>
        <p:nvPicPr>
          <p:cNvPr id="14" name="Picture 16" descr="Picture background"/>
          <p:cNvPicPr>
            <a:picLocks noChangeAspect="1" noChangeArrowheads="1"/>
          </p:cNvPicPr>
          <p:nvPr/>
        </p:nvPicPr>
        <p:blipFill>
          <a:blip r:embed="rId9" cstate="print"/>
          <a:srcRect/>
          <a:stretch>
            <a:fillRect/>
          </a:stretch>
        </p:blipFill>
        <p:spPr bwMode="auto">
          <a:xfrm>
            <a:off x="5148064" y="5085184"/>
            <a:ext cx="3328415" cy="15396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amond(in)">
                                      <p:cBhvr>
                                        <p:cTn id="1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Picture background"/>
          <p:cNvPicPr>
            <a:picLocks noChangeAspect="1" noChangeArrowheads="1"/>
          </p:cNvPicPr>
          <p:nvPr/>
        </p:nvPicPr>
        <p:blipFill>
          <a:blip r:embed="rId2" cstate="print"/>
          <a:srcRect/>
          <a:stretch>
            <a:fillRect/>
          </a:stretch>
        </p:blipFill>
        <p:spPr bwMode="auto">
          <a:xfrm>
            <a:off x="0" y="0"/>
            <a:ext cx="9139944" cy="6858000"/>
          </a:xfrm>
          <a:prstGeom prst="rect">
            <a:avLst/>
          </a:prstGeom>
          <a:noFill/>
        </p:spPr>
      </p:pic>
      <p:sp>
        <p:nvSpPr>
          <p:cNvPr id="3" name="Прямоугольник 2"/>
          <p:cNvSpPr/>
          <p:nvPr/>
        </p:nvSpPr>
        <p:spPr>
          <a:xfrm>
            <a:off x="2915816" y="1124744"/>
            <a:ext cx="3002553"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ru-RU" b="1" dirty="0" err="1">
                <a:latin typeface="Times New Roman" pitchFamily="18" charset="0"/>
                <a:cs typeface="Times New Roman" pitchFamily="18" charset="0"/>
              </a:rPr>
              <a:t>Киберфизические</a:t>
            </a:r>
            <a:r>
              <a:rPr lang="ru-RU" b="1" dirty="0">
                <a:latin typeface="Times New Roman" pitchFamily="18" charset="0"/>
                <a:cs typeface="Times New Roman" pitchFamily="18" charset="0"/>
              </a:rPr>
              <a:t> системы</a:t>
            </a:r>
          </a:p>
        </p:txBody>
      </p:sp>
      <p:sp>
        <p:nvSpPr>
          <p:cNvPr id="29697" name="Rectangle 1"/>
          <p:cNvSpPr>
            <a:spLocks noChangeArrowheads="1"/>
          </p:cNvSpPr>
          <p:nvPr/>
        </p:nvSpPr>
        <p:spPr bwMode="auto">
          <a:xfrm>
            <a:off x="179512" y="1762363"/>
            <a:ext cx="5184576" cy="830997"/>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Современные </a:t>
            </a:r>
            <a:r>
              <a:rPr kumimoji="0" lang="ru-RU" sz="16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киберфизические</a:t>
            </a:r>
            <a:r>
              <a:rPr kumimoji="0" lang="ru-RU"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системы </a:t>
            </a:r>
            <a:r>
              <a:rPr lang="ru-RU" sz="1600" dirty="0">
                <a:solidFill>
                  <a:schemeClr val="tx1"/>
                </a:solidFill>
                <a:latin typeface="Times New Roman" pitchFamily="18" charset="0"/>
                <a:ea typeface="Times New Roman" pitchFamily="18" charset="0"/>
                <a:cs typeface="Times New Roman" pitchFamily="18" charset="0"/>
              </a:rPr>
              <a:t>состоят из </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физического компонента (робота) </a:t>
            </a:r>
            <a:r>
              <a:rPr lang="ru-RU" sz="1600" dirty="0">
                <a:solidFill>
                  <a:schemeClr val="tx1"/>
                </a:solidFill>
                <a:latin typeface="Times New Roman" pitchFamily="18" charset="0"/>
                <a:ea typeface="Times New Roman" pitchFamily="18" charset="0"/>
                <a:cs typeface="Times New Roman" pitchFamily="18" charset="0"/>
              </a:rPr>
              <a:t>и</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виртуального элемента</a:t>
            </a:r>
            <a:r>
              <a:rPr kumimoji="0" lang="ru-RU" sz="16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(алгоритм, симуляция).</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9698" name="Rectangle 2"/>
          <p:cNvSpPr>
            <a:spLocks noChangeArrowheads="1"/>
          </p:cNvSpPr>
          <p:nvPr/>
        </p:nvSpPr>
        <p:spPr bwMode="auto">
          <a:xfrm>
            <a:off x="251520" y="2683659"/>
            <a:ext cx="3816424" cy="2800767"/>
          </a:xfrm>
          <a:prstGeom prst="rect">
            <a:avLst/>
          </a:prstGeom>
          <a:solidFill>
            <a:schemeClr val="accent4">
              <a:lumMod val="20000"/>
              <a:lumOff val="80000"/>
            </a:schemeClr>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Робот взаимодействует </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с виртуальной средой, которая помогает ему принимать решения и корректировать поведение.</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Преимущества:</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повышенная точность и эффективность выполнения задач, возможность моделирования ситуаций до реального выполнения.</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Недостатки: </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сложность интеграции физических и цифровых компонентов, высокие требования к программному обеспечению.</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9699" name="Rectangle 3"/>
          <p:cNvSpPr>
            <a:spLocks noChangeArrowheads="1"/>
          </p:cNvSpPr>
          <p:nvPr/>
        </p:nvSpPr>
        <p:spPr bwMode="auto">
          <a:xfrm>
            <a:off x="251520" y="5589240"/>
            <a:ext cx="5184576" cy="1077218"/>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Выбор способа </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управления подводным роботом зависит от множества факторов, включая цель миссии, глубину погружения, условия окружающей среды и бюджет проекта.</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8" name="Прямоугольник 7"/>
          <p:cNvSpPr/>
          <p:nvPr/>
        </p:nvSpPr>
        <p:spPr>
          <a:xfrm>
            <a:off x="2195736" y="260648"/>
            <a:ext cx="4572000" cy="707886"/>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lgn="ctr"/>
            <a:r>
              <a:rPr lang="ru-RU" sz="2000" b="1" dirty="0">
                <a:latin typeface="Times New Roman" pitchFamily="18" charset="0"/>
                <a:cs typeface="Times New Roman" pitchFamily="18" charset="0"/>
              </a:rPr>
              <a:t>Основные способы управления подводными роботами</a:t>
            </a:r>
          </a:p>
        </p:txBody>
      </p:sp>
      <p:pic>
        <p:nvPicPr>
          <p:cNvPr id="9" name="Picture 12" descr="Picture background"/>
          <p:cNvPicPr>
            <a:picLocks noChangeAspect="1" noChangeArrowheads="1"/>
          </p:cNvPicPr>
          <p:nvPr/>
        </p:nvPicPr>
        <p:blipFill>
          <a:blip r:embed="rId3" cstate="print"/>
          <a:srcRect l="13021" r="7291"/>
          <a:stretch>
            <a:fillRect/>
          </a:stretch>
        </p:blipFill>
        <p:spPr bwMode="auto">
          <a:xfrm>
            <a:off x="6300192" y="1772816"/>
            <a:ext cx="2448272" cy="1728192"/>
          </a:xfrm>
          <a:prstGeom prst="rect">
            <a:avLst/>
          </a:prstGeom>
          <a:noFill/>
        </p:spPr>
      </p:pic>
      <p:pic>
        <p:nvPicPr>
          <p:cNvPr id="10" name="Picture 6" descr="Picture background"/>
          <p:cNvPicPr>
            <a:picLocks noChangeAspect="1" noChangeArrowheads="1"/>
          </p:cNvPicPr>
          <p:nvPr/>
        </p:nvPicPr>
        <p:blipFill>
          <a:blip r:embed="rId4" cstate="print"/>
          <a:srcRect/>
          <a:stretch>
            <a:fillRect/>
          </a:stretch>
        </p:blipFill>
        <p:spPr bwMode="auto">
          <a:xfrm>
            <a:off x="4572000" y="3356992"/>
            <a:ext cx="2611363" cy="1742421"/>
          </a:xfrm>
          <a:prstGeom prst="rect">
            <a:avLst/>
          </a:prstGeom>
          <a:noFill/>
        </p:spPr>
      </p:pic>
      <p:pic>
        <p:nvPicPr>
          <p:cNvPr id="11" name="Picture 4" descr="Picture background"/>
          <p:cNvPicPr>
            <a:picLocks noChangeAspect="1" noChangeArrowheads="1"/>
          </p:cNvPicPr>
          <p:nvPr/>
        </p:nvPicPr>
        <p:blipFill>
          <a:blip r:embed="rId5" cstate="print"/>
          <a:srcRect t="4000"/>
          <a:stretch>
            <a:fillRect/>
          </a:stretch>
        </p:blipFill>
        <p:spPr bwMode="auto">
          <a:xfrm>
            <a:off x="6300192" y="4869160"/>
            <a:ext cx="2400266" cy="1728192"/>
          </a:xfrm>
          <a:prstGeom prst="rect">
            <a:avLst/>
          </a:prstGeom>
          <a:noFill/>
        </p:spPr>
      </p:pic>
      <p:sp>
        <p:nvSpPr>
          <p:cNvPr id="13" name="Прямоугольник 12"/>
          <p:cNvSpPr/>
          <p:nvPr/>
        </p:nvSpPr>
        <p:spPr>
          <a:xfrm rot="19043011">
            <a:off x="6965822" y="4606151"/>
            <a:ext cx="111042" cy="9517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rot="19043011">
            <a:off x="6516464" y="4573194"/>
            <a:ext cx="45719" cy="7427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Picture background"/>
          <p:cNvPicPr>
            <a:picLocks noChangeAspect="1" noChangeArrowheads="1"/>
          </p:cNvPicPr>
          <p:nvPr/>
        </p:nvPicPr>
        <p:blipFill>
          <a:blip r:embed="rId2" cstate="print"/>
          <a:srcRect/>
          <a:stretch>
            <a:fillRect/>
          </a:stretch>
        </p:blipFill>
        <p:spPr bwMode="auto">
          <a:xfrm>
            <a:off x="0" y="0"/>
            <a:ext cx="9139944" cy="6858000"/>
          </a:xfrm>
          <a:prstGeom prst="rect">
            <a:avLst/>
          </a:prstGeom>
          <a:noFill/>
        </p:spPr>
      </p:pic>
      <p:sp>
        <p:nvSpPr>
          <p:cNvPr id="2" name="Прямоугольник 1"/>
          <p:cNvSpPr/>
          <p:nvPr/>
        </p:nvSpPr>
        <p:spPr>
          <a:xfrm>
            <a:off x="2267744" y="260648"/>
            <a:ext cx="4572000" cy="707886"/>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lgn="ctr"/>
            <a:r>
              <a:rPr lang="ru-RU" sz="2000" b="1" dirty="0">
                <a:latin typeface="Times New Roman" pitchFamily="18" charset="0"/>
                <a:cs typeface="Times New Roman" pitchFamily="18" charset="0"/>
              </a:rPr>
              <a:t>Где получить профессии, связанные с подводной робототехникой</a:t>
            </a:r>
          </a:p>
        </p:txBody>
      </p:sp>
      <p:sp>
        <p:nvSpPr>
          <p:cNvPr id="5121" name="Rectangle 1"/>
          <p:cNvSpPr>
            <a:spLocks noChangeArrowheads="1"/>
          </p:cNvSpPr>
          <p:nvPr/>
        </p:nvSpPr>
        <p:spPr bwMode="auto">
          <a:xfrm>
            <a:off x="1331640" y="1124744"/>
            <a:ext cx="6552728" cy="58477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В </a:t>
            </a:r>
            <a:r>
              <a:rPr lang="ru-RU" sz="1600" dirty="0">
                <a:solidFill>
                  <a:schemeClr val="tx1"/>
                </a:solidFill>
                <a:latin typeface="Times New Roman" pitchFamily="18" charset="0"/>
                <a:ea typeface="Times New Roman" pitchFamily="18" charset="0"/>
                <a:cs typeface="Times New Roman" pitchFamily="18" charset="0"/>
              </a:rPr>
              <a:t>нашей Стране – России</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есть университеты, где получают образование в области подводной робототехники и других направлений:</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5122" name="Rectangle 2"/>
          <p:cNvSpPr>
            <a:spLocks noChangeArrowheads="1"/>
          </p:cNvSpPr>
          <p:nvPr/>
        </p:nvSpPr>
        <p:spPr bwMode="auto">
          <a:xfrm>
            <a:off x="251520" y="1844824"/>
            <a:ext cx="6120680" cy="107721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Московский государственный технический университет имени Н.Э. Баумана (МГТУ им. Баумана)</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Здесь можно пройди обучающие курсы по робототехнике, </a:t>
            </a:r>
            <a:r>
              <a:rPr kumimoji="0" lang="ru-RU" sz="1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мехатронике</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и автоматизации технологических процессов, подводной робототехнике.</a:t>
            </a:r>
          </a:p>
        </p:txBody>
      </p:sp>
      <p:sp>
        <p:nvSpPr>
          <p:cNvPr id="6" name="Rectangle 2"/>
          <p:cNvSpPr>
            <a:spLocks noChangeArrowheads="1"/>
          </p:cNvSpPr>
          <p:nvPr/>
        </p:nvSpPr>
        <p:spPr bwMode="auto">
          <a:xfrm>
            <a:off x="251520" y="4509120"/>
            <a:ext cx="6120680" cy="83099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Дальневосточный федеральный университет (ДВФУ), Владивосток. </a:t>
            </a:r>
            <a:r>
              <a:rPr kumimoji="0" lang="ru-RU" sz="16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В</a:t>
            </a:r>
            <a:r>
              <a:rPr kumimoji="0" lang="ru-RU"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lang="ru-RU" sz="1600" dirty="0">
                <a:solidFill>
                  <a:schemeClr val="tx1"/>
                </a:solidFill>
                <a:latin typeface="Times New Roman" pitchFamily="18" charset="0"/>
                <a:ea typeface="Times New Roman" pitchFamily="18" charset="0"/>
                <a:cs typeface="Times New Roman" pitchFamily="18" charset="0"/>
              </a:rPr>
              <a:t>у</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ниверситете имеются</a:t>
            </a:r>
            <a:r>
              <a:rPr kumimoji="0" lang="ru-RU" sz="16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профильные направления по подготовке в области морской инженерии и робототехники.</a:t>
            </a:r>
          </a:p>
        </p:txBody>
      </p:sp>
      <p:sp>
        <p:nvSpPr>
          <p:cNvPr id="8" name="Прямоугольник 7"/>
          <p:cNvSpPr/>
          <p:nvPr/>
        </p:nvSpPr>
        <p:spPr>
          <a:xfrm>
            <a:off x="251520" y="3284984"/>
            <a:ext cx="612068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fontAlgn="base">
              <a:spcBef>
                <a:spcPct val="0"/>
              </a:spcBef>
              <a:spcAft>
                <a:spcPct val="0"/>
              </a:spcAft>
            </a:pPr>
            <a:r>
              <a:rPr lang="ru-RU" sz="1600" b="1" dirty="0">
                <a:latin typeface="Times New Roman" pitchFamily="18" charset="0"/>
                <a:ea typeface="Times New Roman" pitchFamily="18" charset="0"/>
                <a:cs typeface="Times New Roman" pitchFamily="18" charset="0"/>
              </a:rPr>
              <a:t>Санкт-Петербургский политехнический университет Петра Великого. </a:t>
            </a:r>
            <a:r>
              <a:rPr lang="ru-RU" sz="1600" dirty="0">
                <a:latin typeface="Times New Roman" pitchFamily="18" charset="0"/>
                <a:ea typeface="Times New Roman" pitchFamily="18" charset="0"/>
                <a:cs typeface="Times New Roman" pitchFamily="18" charset="0"/>
              </a:rPr>
              <a:t>Университет предоставляет обучение по программе, связанной с робототехникой и морскими технологиями.</a:t>
            </a:r>
          </a:p>
        </p:txBody>
      </p:sp>
      <p:sp>
        <p:nvSpPr>
          <p:cNvPr id="9" name="Прямоугольник 8"/>
          <p:cNvSpPr/>
          <p:nvPr/>
        </p:nvSpPr>
        <p:spPr>
          <a:xfrm>
            <a:off x="251520" y="5805264"/>
            <a:ext cx="612068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eaLnBrk="0" fontAlgn="base" hangingPunct="0">
              <a:spcBef>
                <a:spcPct val="0"/>
              </a:spcBef>
              <a:spcAft>
                <a:spcPct val="0"/>
              </a:spcAft>
            </a:pPr>
            <a:r>
              <a:rPr lang="ru-RU" sz="1600" b="1" dirty="0">
                <a:latin typeface="Times New Roman" pitchFamily="18" charset="0"/>
                <a:ea typeface="Times New Roman" pitchFamily="18" charset="0"/>
                <a:cs typeface="Times New Roman" pitchFamily="18" charset="0"/>
              </a:rPr>
              <a:t>Севастопольский государственный университет – </a:t>
            </a:r>
            <a:r>
              <a:rPr lang="ru-RU" sz="1600" dirty="0">
                <a:latin typeface="Times New Roman" pitchFamily="18" charset="0"/>
                <a:ea typeface="Times New Roman" pitchFamily="18" charset="0"/>
                <a:cs typeface="Times New Roman" pitchFamily="18" charset="0"/>
              </a:rPr>
              <a:t>программы,  которые ориентированы на изучение морских технологий и робототехнических систем.</a:t>
            </a:r>
            <a:endParaRPr lang="ru-RU" sz="1600" dirty="0">
              <a:latin typeface="Times New Roman" pitchFamily="18" charset="0"/>
              <a:cs typeface="Times New Roman" pitchFamily="18" charset="0"/>
            </a:endParaRPr>
          </a:p>
        </p:txBody>
      </p:sp>
      <p:sp>
        <p:nvSpPr>
          <p:cNvPr id="2058" name="AutoShape 10"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0" name="AutoShape 12"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68" name="Picture 20" descr="Picture background"/>
          <p:cNvPicPr>
            <a:picLocks noChangeAspect="1" noChangeArrowheads="1"/>
          </p:cNvPicPr>
          <p:nvPr/>
        </p:nvPicPr>
        <p:blipFill>
          <a:blip r:embed="rId3" cstate="print"/>
          <a:srcRect/>
          <a:stretch>
            <a:fillRect/>
          </a:stretch>
        </p:blipFill>
        <p:spPr bwMode="auto">
          <a:xfrm>
            <a:off x="6804248" y="1844824"/>
            <a:ext cx="2112235" cy="1584176"/>
          </a:xfrm>
          <a:prstGeom prst="rect">
            <a:avLst/>
          </a:prstGeom>
          <a:noFill/>
        </p:spPr>
      </p:pic>
      <p:pic>
        <p:nvPicPr>
          <p:cNvPr id="2070" name="Picture 22" descr="Picture background"/>
          <p:cNvPicPr>
            <a:picLocks noChangeAspect="1" noChangeArrowheads="1"/>
          </p:cNvPicPr>
          <p:nvPr/>
        </p:nvPicPr>
        <p:blipFill>
          <a:blip r:embed="rId4" cstate="print"/>
          <a:srcRect/>
          <a:stretch>
            <a:fillRect/>
          </a:stretch>
        </p:blipFill>
        <p:spPr bwMode="auto">
          <a:xfrm>
            <a:off x="6588224" y="2924944"/>
            <a:ext cx="2154364" cy="1584176"/>
          </a:xfrm>
          <a:prstGeom prst="rect">
            <a:avLst/>
          </a:prstGeom>
          <a:noFill/>
        </p:spPr>
      </p:pic>
      <p:pic>
        <p:nvPicPr>
          <p:cNvPr id="2062" name="Picture 14" descr="Picture background"/>
          <p:cNvPicPr>
            <a:picLocks noChangeAspect="1" noChangeArrowheads="1"/>
          </p:cNvPicPr>
          <p:nvPr/>
        </p:nvPicPr>
        <p:blipFill>
          <a:blip r:embed="rId5" cstate="print"/>
          <a:srcRect/>
          <a:stretch>
            <a:fillRect/>
          </a:stretch>
        </p:blipFill>
        <p:spPr bwMode="auto">
          <a:xfrm>
            <a:off x="6732240" y="4005064"/>
            <a:ext cx="2160239" cy="1439597"/>
          </a:xfrm>
          <a:prstGeom prst="rect">
            <a:avLst/>
          </a:prstGeom>
          <a:noFill/>
        </p:spPr>
      </p:pic>
      <p:pic>
        <p:nvPicPr>
          <p:cNvPr id="2064" name="Picture 16" descr="Picture background"/>
          <p:cNvPicPr>
            <a:picLocks noChangeAspect="1" noChangeArrowheads="1"/>
          </p:cNvPicPr>
          <p:nvPr/>
        </p:nvPicPr>
        <p:blipFill>
          <a:blip r:embed="rId6" cstate="print"/>
          <a:srcRect/>
          <a:stretch>
            <a:fillRect/>
          </a:stretch>
        </p:blipFill>
        <p:spPr bwMode="auto">
          <a:xfrm>
            <a:off x="6588224" y="5157192"/>
            <a:ext cx="2160240" cy="14395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68"/>
                                        </p:tgtEl>
                                        <p:attrNameLst>
                                          <p:attrName>style.visibility</p:attrName>
                                        </p:attrNameLst>
                                      </p:cBhvr>
                                      <p:to>
                                        <p:strVal val="visible"/>
                                      </p:to>
                                    </p:set>
                                    <p:anim calcmode="lin" valueType="num">
                                      <p:cBhvr additive="base">
                                        <p:cTn id="7" dur="500" fill="hold"/>
                                        <p:tgtEl>
                                          <p:spTgt spid="2068"/>
                                        </p:tgtEl>
                                        <p:attrNameLst>
                                          <p:attrName>ppt_x</p:attrName>
                                        </p:attrNameLst>
                                      </p:cBhvr>
                                      <p:tavLst>
                                        <p:tav tm="0">
                                          <p:val>
                                            <p:strVal val="#ppt_x"/>
                                          </p:val>
                                        </p:tav>
                                        <p:tav tm="100000">
                                          <p:val>
                                            <p:strVal val="#ppt_x"/>
                                          </p:val>
                                        </p:tav>
                                      </p:tavLst>
                                    </p:anim>
                                    <p:anim calcmode="lin" valueType="num">
                                      <p:cBhvr additive="base">
                                        <p:cTn id="8" dur="500" fill="hold"/>
                                        <p:tgtEl>
                                          <p:spTgt spid="206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70"/>
                                        </p:tgtEl>
                                        <p:attrNameLst>
                                          <p:attrName>style.visibility</p:attrName>
                                        </p:attrNameLst>
                                      </p:cBhvr>
                                      <p:to>
                                        <p:strVal val="visible"/>
                                      </p:to>
                                    </p:set>
                                    <p:anim calcmode="lin" valueType="num">
                                      <p:cBhvr additive="base">
                                        <p:cTn id="13" dur="500" fill="hold"/>
                                        <p:tgtEl>
                                          <p:spTgt spid="2070"/>
                                        </p:tgtEl>
                                        <p:attrNameLst>
                                          <p:attrName>ppt_x</p:attrName>
                                        </p:attrNameLst>
                                      </p:cBhvr>
                                      <p:tavLst>
                                        <p:tav tm="0">
                                          <p:val>
                                            <p:strVal val="#ppt_x"/>
                                          </p:val>
                                        </p:tav>
                                        <p:tav tm="100000">
                                          <p:val>
                                            <p:strVal val="#ppt_x"/>
                                          </p:val>
                                        </p:tav>
                                      </p:tavLst>
                                    </p:anim>
                                    <p:anim calcmode="lin" valueType="num">
                                      <p:cBhvr additive="base">
                                        <p:cTn id="14" dur="500" fill="hold"/>
                                        <p:tgtEl>
                                          <p:spTgt spid="207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62"/>
                                        </p:tgtEl>
                                        <p:attrNameLst>
                                          <p:attrName>style.visibility</p:attrName>
                                        </p:attrNameLst>
                                      </p:cBhvr>
                                      <p:to>
                                        <p:strVal val="visible"/>
                                      </p:to>
                                    </p:set>
                                    <p:anim calcmode="lin" valueType="num">
                                      <p:cBhvr additive="base">
                                        <p:cTn id="19" dur="500" fill="hold"/>
                                        <p:tgtEl>
                                          <p:spTgt spid="2062"/>
                                        </p:tgtEl>
                                        <p:attrNameLst>
                                          <p:attrName>ppt_x</p:attrName>
                                        </p:attrNameLst>
                                      </p:cBhvr>
                                      <p:tavLst>
                                        <p:tav tm="0">
                                          <p:val>
                                            <p:strVal val="#ppt_x"/>
                                          </p:val>
                                        </p:tav>
                                        <p:tav tm="100000">
                                          <p:val>
                                            <p:strVal val="#ppt_x"/>
                                          </p:val>
                                        </p:tav>
                                      </p:tavLst>
                                    </p:anim>
                                    <p:anim calcmode="lin" valueType="num">
                                      <p:cBhvr additive="base">
                                        <p:cTn id="20" dur="500" fill="hold"/>
                                        <p:tgtEl>
                                          <p:spTgt spid="206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64"/>
                                        </p:tgtEl>
                                        <p:attrNameLst>
                                          <p:attrName>style.visibility</p:attrName>
                                        </p:attrNameLst>
                                      </p:cBhvr>
                                      <p:to>
                                        <p:strVal val="visible"/>
                                      </p:to>
                                    </p:set>
                                    <p:anim calcmode="lin" valueType="num">
                                      <p:cBhvr additive="base">
                                        <p:cTn id="25" dur="500" fill="hold"/>
                                        <p:tgtEl>
                                          <p:spTgt spid="2064"/>
                                        </p:tgtEl>
                                        <p:attrNameLst>
                                          <p:attrName>ppt_x</p:attrName>
                                        </p:attrNameLst>
                                      </p:cBhvr>
                                      <p:tavLst>
                                        <p:tav tm="0">
                                          <p:val>
                                            <p:strVal val="#ppt_x"/>
                                          </p:val>
                                        </p:tav>
                                        <p:tav tm="100000">
                                          <p:val>
                                            <p:strVal val="#ppt_x"/>
                                          </p:val>
                                        </p:tav>
                                      </p:tavLst>
                                    </p:anim>
                                    <p:anim calcmode="lin" valueType="num">
                                      <p:cBhvr additive="base">
                                        <p:cTn id="26" dur="500" fill="hold"/>
                                        <p:tgtEl>
                                          <p:spTgt spid="20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Picture background"/>
          <p:cNvPicPr>
            <a:picLocks noChangeAspect="1" noChangeArrowheads="1"/>
          </p:cNvPicPr>
          <p:nvPr/>
        </p:nvPicPr>
        <p:blipFill>
          <a:blip r:embed="rId2" cstate="print"/>
          <a:srcRect/>
          <a:stretch>
            <a:fillRect/>
          </a:stretch>
        </p:blipFill>
        <p:spPr bwMode="auto">
          <a:xfrm>
            <a:off x="0" y="0"/>
            <a:ext cx="9139944" cy="6858000"/>
          </a:xfrm>
          <a:prstGeom prst="rect">
            <a:avLst/>
          </a:prstGeom>
          <a:noFill/>
        </p:spPr>
      </p:pic>
      <p:sp>
        <p:nvSpPr>
          <p:cNvPr id="1025" name="Rectangle 1"/>
          <p:cNvSpPr>
            <a:spLocks noChangeArrowheads="1"/>
          </p:cNvSpPr>
          <p:nvPr/>
        </p:nvSpPr>
        <p:spPr bwMode="auto">
          <a:xfrm>
            <a:off x="323528" y="908720"/>
            <a:ext cx="4680520" cy="2062103"/>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Классификация необитаемых подводных аппаратов позволяет подобрать</a:t>
            </a:r>
            <a:r>
              <a:rPr kumimoji="0" lang="ru-RU" sz="16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наиболее подходящего </a:t>
            </a:r>
            <a:r>
              <a:rPr lang="ru-RU" sz="1600" dirty="0">
                <a:solidFill>
                  <a:schemeClr val="tx1"/>
                </a:solidFill>
                <a:latin typeface="Times New Roman" pitchFamily="18" charset="0"/>
                <a:ea typeface="Times New Roman" pitchFamily="18" charset="0"/>
                <a:cs typeface="Times New Roman" pitchFamily="18" charset="0"/>
              </a:rPr>
              <a:t>робота </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для конкретных задач, будь то техническое обслуживание морских сооружений, научные исследования или военные операции. С помощью</a:t>
            </a:r>
            <a:r>
              <a:rPr kumimoji="0" lang="ru-RU" sz="16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lang="ru-RU" sz="1600" dirty="0">
                <a:solidFill>
                  <a:schemeClr val="tx1"/>
                </a:solidFill>
                <a:latin typeface="Times New Roman" pitchFamily="18" charset="0"/>
                <a:ea typeface="Times New Roman" pitchFamily="18" charset="0"/>
                <a:cs typeface="Times New Roman" pitchFamily="18" charset="0"/>
              </a:rPr>
              <a:t>р</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азвития технологий, продолжают расширяться возможности этих устройств, их создают более универсальными и эффективными.</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3779912" y="260648"/>
            <a:ext cx="1591974" cy="400110"/>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pPr lvl="0" fontAlgn="base">
              <a:spcBef>
                <a:spcPct val="0"/>
              </a:spcBef>
              <a:spcAft>
                <a:spcPct val="0"/>
              </a:spcAft>
            </a:pPr>
            <a:r>
              <a:rPr lang="ru-RU" sz="2000" b="1" dirty="0">
                <a:latin typeface="Times New Roman" pitchFamily="18" charset="0"/>
                <a:ea typeface="Times New Roman" pitchFamily="18" charset="0"/>
                <a:cs typeface="Times New Roman" pitchFamily="18" charset="0"/>
              </a:rPr>
              <a:t>Заключение</a:t>
            </a:r>
          </a:p>
        </p:txBody>
      </p:sp>
      <p:pic>
        <p:nvPicPr>
          <p:cNvPr id="5" name="Picture 8" descr="Picture background"/>
          <p:cNvPicPr>
            <a:picLocks noChangeAspect="1" noChangeArrowheads="1"/>
          </p:cNvPicPr>
          <p:nvPr/>
        </p:nvPicPr>
        <p:blipFill>
          <a:blip r:embed="rId3" cstate="print"/>
          <a:srcRect/>
          <a:stretch>
            <a:fillRect/>
          </a:stretch>
        </p:blipFill>
        <p:spPr bwMode="auto">
          <a:xfrm>
            <a:off x="5580112" y="908720"/>
            <a:ext cx="2794323" cy="1875454"/>
          </a:xfrm>
          <a:prstGeom prst="rect">
            <a:avLst/>
          </a:prstGeom>
          <a:noFill/>
        </p:spPr>
      </p:pic>
      <p:pic>
        <p:nvPicPr>
          <p:cNvPr id="1026" name="Picture 2" descr="Picture background"/>
          <p:cNvPicPr>
            <a:picLocks noChangeAspect="1" noChangeArrowheads="1"/>
          </p:cNvPicPr>
          <p:nvPr/>
        </p:nvPicPr>
        <p:blipFill>
          <a:blip r:embed="rId4" cstate="print"/>
          <a:srcRect t="14286" r="9325"/>
          <a:stretch>
            <a:fillRect/>
          </a:stretch>
        </p:blipFill>
        <p:spPr bwMode="auto">
          <a:xfrm>
            <a:off x="5508104" y="2924944"/>
            <a:ext cx="2808312" cy="1728192"/>
          </a:xfrm>
          <a:prstGeom prst="rect">
            <a:avLst/>
          </a:prstGeom>
          <a:noFill/>
        </p:spPr>
      </p:pic>
      <p:pic>
        <p:nvPicPr>
          <p:cNvPr id="8" name="Picture 4" descr="Picture background"/>
          <p:cNvPicPr>
            <a:picLocks noChangeAspect="1" noChangeArrowheads="1"/>
          </p:cNvPicPr>
          <p:nvPr/>
        </p:nvPicPr>
        <p:blipFill>
          <a:blip r:embed="rId5" cstate="print"/>
          <a:srcRect/>
          <a:stretch>
            <a:fillRect/>
          </a:stretch>
        </p:blipFill>
        <p:spPr bwMode="auto">
          <a:xfrm>
            <a:off x="5580112" y="4797152"/>
            <a:ext cx="2790309" cy="1728192"/>
          </a:xfrm>
          <a:prstGeom prst="rect">
            <a:avLst/>
          </a:prstGeom>
          <a:noFill/>
        </p:spPr>
      </p:pic>
      <p:pic>
        <p:nvPicPr>
          <p:cNvPr id="1028" name="Picture 4" descr="Picture background"/>
          <p:cNvPicPr>
            <a:picLocks noChangeAspect="1" noChangeArrowheads="1"/>
          </p:cNvPicPr>
          <p:nvPr/>
        </p:nvPicPr>
        <p:blipFill>
          <a:blip r:embed="rId6" cstate="print"/>
          <a:srcRect/>
          <a:stretch>
            <a:fillRect/>
          </a:stretch>
        </p:blipFill>
        <p:spPr bwMode="auto">
          <a:xfrm>
            <a:off x="323528" y="3212976"/>
            <a:ext cx="2912927" cy="2304256"/>
          </a:xfrm>
          <a:prstGeom prst="rect">
            <a:avLst/>
          </a:prstGeom>
          <a:noFill/>
        </p:spPr>
      </p:pic>
      <p:pic>
        <p:nvPicPr>
          <p:cNvPr id="10" name="Picture 26" descr="Picture background"/>
          <p:cNvPicPr>
            <a:picLocks noChangeAspect="1" noChangeArrowheads="1"/>
          </p:cNvPicPr>
          <p:nvPr/>
        </p:nvPicPr>
        <p:blipFill>
          <a:blip r:embed="rId7" cstate="print"/>
          <a:srcRect l="2174" r="8696"/>
          <a:stretch>
            <a:fillRect/>
          </a:stretch>
        </p:blipFill>
        <p:spPr bwMode="auto">
          <a:xfrm>
            <a:off x="2267744" y="4293096"/>
            <a:ext cx="2952328" cy="220824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Picture background"/>
          <p:cNvPicPr>
            <a:picLocks noChangeAspect="1" noChangeArrowheads="1"/>
          </p:cNvPicPr>
          <p:nvPr/>
        </p:nvPicPr>
        <p:blipFill>
          <a:blip r:embed="rId2" cstate="print"/>
          <a:srcRect/>
          <a:stretch>
            <a:fillRect/>
          </a:stretch>
        </p:blipFill>
        <p:spPr bwMode="auto">
          <a:xfrm>
            <a:off x="0" y="0"/>
            <a:ext cx="9139944" cy="6858000"/>
          </a:xfrm>
          <a:prstGeom prst="rect">
            <a:avLst/>
          </a:prstGeom>
          <a:noFill/>
        </p:spPr>
      </p:pic>
      <p:sp>
        <p:nvSpPr>
          <p:cNvPr id="2" name="Прямоугольник 1"/>
          <p:cNvSpPr/>
          <p:nvPr/>
        </p:nvSpPr>
        <p:spPr>
          <a:xfrm>
            <a:off x="395536" y="980728"/>
            <a:ext cx="3888432" cy="2062103"/>
          </a:xfrm>
          <a:prstGeom prst="rect">
            <a:avLst/>
          </a:prstGeom>
          <a:solidFill>
            <a:schemeClr val="accent6">
              <a:lumMod val="20000"/>
              <a:lumOff val="80000"/>
            </a:schemeClr>
          </a:solidFill>
          <a:ln>
            <a:solidFill>
              <a:srgbClr val="002060"/>
            </a:solidFill>
          </a:ln>
        </p:spPr>
        <p:txBody>
          <a:bodyPr wrap="square">
            <a:spAutoFit/>
          </a:bodyPr>
          <a:lstStyle/>
          <a:p>
            <a:r>
              <a:rPr lang="ru-RU" sz="1600" b="1" dirty="0">
                <a:latin typeface="Times New Roman" pitchFamily="18" charset="0"/>
                <a:cs typeface="Times New Roman" pitchFamily="18" charset="0"/>
              </a:rPr>
              <a:t>Необитаемые подводные аппараты</a:t>
            </a:r>
            <a:r>
              <a:rPr lang="ru-RU" sz="1600" dirty="0">
                <a:latin typeface="Times New Roman" pitchFamily="18" charset="0"/>
                <a:cs typeface="Times New Roman" pitchFamily="18" charset="0"/>
              </a:rPr>
              <a:t>, или подводные </a:t>
            </a:r>
            <a:r>
              <a:rPr lang="ru-RU" sz="1600" dirty="0" err="1">
                <a:latin typeface="Times New Roman" pitchFamily="18" charset="0"/>
                <a:cs typeface="Times New Roman" pitchFamily="18" charset="0"/>
              </a:rPr>
              <a:t>беспилотники</a:t>
            </a:r>
            <a:r>
              <a:rPr lang="ru-RU" sz="1600" dirty="0">
                <a:latin typeface="Times New Roman" pitchFamily="18" charset="0"/>
                <a:cs typeface="Times New Roman" pitchFamily="18" charset="0"/>
              </a:rPr>
              <a:t>, представляют собой техники, предназначенные для исследования морских глубин, проведения научных исследований и выполнения различных задач в подводной среде без непосредственного участия человека.</a:t>
            </a:r>
          </a:p>
        </p:txBody>
      </p:sp>
      <p:sp>
        <p:nvSpPr>
          <p:cNvPr id="3" name="Прямоугольник 2"/>
          <p:cNvSpPr/>
          <p:nvPr/>
        </p:nvSpPr>
        <p:spPr>
          <a:xfrm>
            <a:off x="2339752" y="188640"/>
            <a:ext cx="4404411" cy="400110"/>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pPr algn="ctr"/>
            <a:r>
              <a:rPr lang="ru-RU" sz="2000" b="1" dirty="0">
                <a:latin typeface="Times New Roman" pitchFamily="18" charset="0"/>
                <a:cs typeface="Times New Roman" pitchFamily="18" charset="0"/>
              </a:rPr>
              <a:t>Необитаемые подводные аппараты</a:t>
            </a:r>
          </a:p>
        </p:txBody>
      </p:sp>
      <p:sp>
        <p:nvSpPr>
          <p:cNvPr id="11265" name="Rectangle 1"/>
          <p:cNvSpPr>
            <a:spLocks noChangeArrowheads="1"/>
          </p:cNvSpPr>
          <p:nvPr/>
        </p:nvSpPr>
        <p:spPr bwMode="auto">
          <a:xfrm>
            <a:off x="4860032" y="980728"/>
            <a:ext cx="3888432" cy="1815882"/>
          </a:xfrm>
          <a:prstGeom prst="rect">
            <a:avLst/>
          </a:prstGeom>
          <a:solidFill>
            <a:schemeClr val="accent6">
              <a:lumMod val="20000"/>
              <a:lumOff val="80000"/>
            </a:schemeClr>
          </a:solidFill>
          <a:ln w="9525">
            <a:solidFill>
              <a:srgbClr val="002060"/>
            </a:solid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723900" algn="l"/>
              </a:tabLst>
            </a:pPr>
            <a:r>
              <a:rPr kumimoji="0" lang="ru-RU"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Необитаемые подводные аппараты</a:t>
            </a:r>
            <a:r>
              <a:rPr kumimoji="0" lang="ru-RU" sz="16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 </a:t>
            </a:r>
            <a:r>
              <a:rPr kumimoji="0" lang="ru-RU" sz="160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это</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устройства, которые используются </a:t>
            </a:r>
            <a:r>
              <a:rPr lang="ru-RU" sz="1600" dirty="0">
                <a:latin typeface="Times New Roman" pitchFamily="18" charset="0"/>
                <a:ea typeface="Times New Roman" pitchFamily="18" charset="0"/>
                <a:cs typeface="Times New Roman" pitchFamily="18" charset="0"/>
              </a:rPr>
              <a:t>при </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выполнении разных задач под водой без присутствия человека внутри аппарата. Этими аппаратами управляют операторы с поверхности,</a:t>
            </a:r>
            <a:r>
              <a:rPr kumimoji="0" lang="ru-RU" sz="16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используя</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кабель или дистанционно. </a:t>
            </a:r>
          </a:p>
        </p:txBody>
      </p:sp>
      <p:sp>
        <p:nvSpPr>
          <p:cNvPr id="7" name="Прямоугольник 6"/>
          <p:cNvSpPr/>
          <p:nvPr/>
        </p:nvSpPr>
        <p:spPr>
          <a:xfrm>
            <a:off x="2123728" y="4653136"/>
            <a:ext cx="1911805" cy="338554"/>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r>
              <a:rPr lang="ru-RU" sz="1600" dirty="0">
                <a:latin typeface="Times New Roman" pitchFamily="18" charset="0"/>
                <a:ea typeface="Times New Roman" pitchFamily="18" charset="0"/>
                <a:cs typeface="Times New Roman" pitchFamily="18" charset="0"/>
              </a:rPr>
              <a:t>Морская индустрия</a:t>
            </a:r>
            <a:endParaRPr lang="ru-RU" sz="1600" dirty="0"/>
          </a:p>
        </p:txBody>
      </p:sp>
      <p:sp>
        <p:nvSpPr>
          <p:cNvPr id="8" name="Прямоугольник 7"/>
          <p:cNvSpPr/>
          <p:nvPr/>
        </p:nvSpPr>
        <p:spPr>
          <a:xfrm>
            <a:off x="4644008" y="5445224"/>
            <a:ext cx="2304256" cy="33855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1600" dirty="0">
                <a:latin typeface="Times New Roman" pitchFamily="18" charset="0"/>
                <a:ea typeface="Times New Roman" pitchFamily="18" charset="0"/>
                <a:cs typeface="Times New Roman" pitchFamily="18" charset="0"/>
              </a:rPr>
              <a:t>Научные исследования</a:t>
            </a:r>
            <a:endParaRPr lang="ru-RU" sz="1600" dirty="0"/>
          </a:p>
        </p:txBody>
      </p:sp>
      <p:sp>
        <p:nvSpPr>
          <p:cNvPr id="9" name="Прямоугольник 8"/>
          <p:cNvSpPr/>
          <p:nvPr/>
        </p:nvSpPr>
        <p:spPr>
          <a:xfrm>
            <a:off x="5004048" y="4653136"/>
            <a:ext cx="1872208" cy="33855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1600" dirty="0">
                <a:latin typeface="Times New Roman" pitchFamily="18" charset="0"/>
                <a:ea typeface="Times New Roman" pitchFamily="18" charset="0"/>
                <a:cs typeface="Times New Roman" pitchFamily="18" charset="0"/>
              </a:rPr>
              <a:t>Военное дело </a:t>
            </a:r>
            <a:endParaRPr lang="ru-RU" sz="1600" dirty="0"/>
          </a:p>
        </p:txBody>
      </p:sp>
      <p:sp>
        <p:nvSpPr>
          <p:cNvPr id="10" name="Прямоугольник 9"/>
          <p:cNvSpPr/>
          <p:nvPr/>
        </p:nvSpPr>
        <p:spPr>
          <a:xfrm>
            <a:off x="2123728" y="5445224"/>
            <a:ext cx="2301015" cy="338554"/>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r>
              <a:rPr lang="ru-RU" sz="1600" dirty="0">
                <a:latin typeface="Times New Roman" pitchFamily="18" charset="0"/>
                <a:ea typeface="Times New Roman" pitchFamily="18" charset="0"/>
                <a:cs typeface="Times New Roman" pitchFamily="18" charset="0"/>
              </a:rPr>
              <a:t>Спасательные операции</a:t>
            </a:r>
            <a:endParaRPr lang="ru-RU" sz="1600" dirty="0"/>
          </a:p>
        </p:txBody>
      </p:sp>
      <p:cxnSp>
        <p:nvCxnSpPr>
          <p:cNvPr id="12" name="Прямая со стрелкой 11"/>
          <p:cNvCxnSpPr/>
          <p:nvPr/>
        </p:nvCxnSpPr>
        <p:spPr>
          <a:xfrm>
            <a:off x="3131840" y="4149080"/>
            <a:ext cx="0" cy="5040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Прямая со стрелкой 12"/>
          <p:cNvCxnSpPr/>
          <p:nvPr/>
        </p:nvCxnSpPr>
        <p:spPr>
          <a:xfrm>
            <a:off x="5940152" y="4149080"/>
            <a:ext cx="0" cy="5040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Прямая со стрелкой 13"/>
          <p:cNvCxnSpPr/>
          <p:nvPr/>
        </p:nvCxnSpPr>
        <p:spPr>
          <a:xfrm>
            <a:off x="4211960" y="4149080"/>
            <a:ext cx="0" cy="129614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Прямая со стрелкой 15"/>
          <p:cNvCxnSpPr/>
          <p:nvPr/>
        </p:nvCxnSpPr>
        <p:spPr>
          <a:xfrm>
            <a:off x="4860032" y="4149080"/>
            <a:ext cx="0" cy="129614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Прямоугольник 5"/>
          <p:cNvSpPr/>
          <p:nvPr/>
        </p:nvSpPr>
        <p:spPr>
          <a:xfrm>
            <a:off x="2123728" y="3789040"/>
            <a:ext cx="4753930" cy="338554"/>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ru-RU" sz="1600" b="1" dirty="0">
                <a:latin typeface="Times New Roman" pitchFamily="18" charset="0"/>
                <a:ea typeface="Times New Roman" pitchFamily="18" charset="0"/>
                <a:cs typeface="Times New Roman" pitchFamily="18" charset="0"/>
              </a:rPr>
              <a:t>Применение необитаемых подводных аппаратов </a:t>
            </a:r>
            <a:endParaRPr lang="ru-RU" sz="1600" dirty="0"/>
          </a:p>
        </p:txBody>
      </p:sp>
      <p:pic>
        <p:nvPicPr>
          <p:cNvPr id="15" name="Picture 8" descr="Picture background"/>
          <p:cNvPicPr>
            <a:picLocks noChangeAspect="1" noChangeArrowheads="1"/>
          </p:cNvPicPr>
          <p:nvPr/>
        </p:nvPicPr>
        <p:blipFill>
          <a:blip r:embed="rId3" cstate="print"/>
          <a:srcRect l="10161" r="17112"/>
          <a:stretch>
            <a:fillRect/>
          </a:stretch>
        </p:blipFill>
        <p:spPr bwMode="auto">
          <a:xfrm>
            <a:off x="7092280" y="5229200"/>
            <a:ext cx="1800200" cy="1296144"/>
          </a:xfrm>
          <a:prstGeom prst="rect">
            <a:avLst/>
          </a:prstGeom>
          <a:noFill/>
        </p:spPr>
      </p:pic>
      <p:pic>
        <p:nvPicPr>
          <p:cNvPr id="17" name="Picture 2" descr="Picture background"/>
          <p:cNvPicPr>
            <a:picLocks noChangeAspect="1" noChangeArrowheads="1"/>
          </p:cNvPicPr>
          <p:nvPr/>
        </p:nvPicPr>
        <p:blipFill>
          <a:blip r:embed="rId4" cstate="print"/>
          <a:srcRect l="7392"/>
          <a:stretch>
            <a:fillRect/>
          </a:stretch>
        </p:blipFill>
        <p:spPr bwMode="auto">
          <a:xfrm>
            <a:off x="179512" y="5229200"/>
            <a:ext cx="1804259" cy="1296144"/>
          </a:xfrm>
          <a:prstGeom prst="rect">
            <a:avLst/>
          </a:prstGeom>
          <a:noFill/>
        </p:spPr>
      </p:pic>
      <p:pic>
        <p:nvPicPr>
          <p:cNvPr id="18" name="Picture 2" descr="Picture background"/>
          <p:cNvPicPr>
            <a:picLocks noChangeAspect="1" noChangeArrowheads="1"/>
          </p:cNvPicPr>
          <p:nvPr/>
        </p:nvPicPr>
        <p:blipFill>
          <a:blip r:embed="rId5" cstate="print"/>
          <a:srcRect/>
          <a:stretch>
            <a:fillRect/>
          </a:stretch>
        </p:blipFill>
        <p:spPr bwMode="auto">
          <a:xfrm>
            <a:off x="179512" y="3356992"/>
            <a:ext cx="1800200" cy="1396518"/>
          </a:xfrm>
          <a:prstGeom prst="rect">
            <a:avLst/>
          </a:prstGeom>
          <a:noFill/>
        </p:spPr>
      </p:pic>
      <p:pic>
        <p:nvPicPr>
          <p:cNvPr id="13314" name="Picture 2" descr="Picture background"/>
          <p:cNvPicPr>
            <a:picLocks noChangeAspect="1" noChangeArrowheads="1"/>
          </p:cNvPicPr>
          <p:nvPr/>
        </p:nvPicPr>
        <p:blipFill>
          <a:blip r:embed="rId6" cstate="print"/>
          <a:srcRect/>
          <a:stretch>
            <a:fillRect/>
          </a:stretch>
        </p:blipFill>
        <p:spPr bwMode="auto">
          <a:xfrm>
            <a:off x="7020272" y="3356992"/>
            <a:ext cx="1800200" cy="13501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4"/>
                                        </p:tgtEl>
                                        <p:attrNameLst>
                                          <p:attrName>style.visibility</p:attrName>
                                        </p:attrNameLst>
                                      </p:cBhvr>
                                      <p:to>
                                        <p:strVal val="visible"/>
                                      </p:to>
                                    </p:set>
                                    <p:anim calcmode="lin" valueType="num">
                                      <p:cBhvr additive="base">
                                        <p:cTn id="19" dur="500" fill="hold"/>
                                        <p:tgtEl>
                                          <p:spTgt spid="13314"/>
                                        </p:tgtEl>
                                        <p:attrNameLst>
                                          <p:attrName>ppt_x</p:attrName>
                                        </p:attrNameLst>
                                      </p:cBhvr>
                                      <p:tavLst>
                                        <p:tav tm="0">
                                          <p:val>
                                            <p:strVal val="#ppt_x"/>
                                          </p:val>
                                        </p:tav>
                                        <p:tav tm="100000">
                                          <p:val>
                                            <p:strVal val="#ppt_x"/>
                                          </p:val>
                                        </p:tav>
                                      </p:tavLst>
                                    </p:anim>
                                    <p:anim calcmode="lin" valueType="num">
                                      <p:cBhvr additive="base">
                                        <p:cTn id="20"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Picture background"/>
          <p:cNvPicPr>
            <a:picLocks noChangeAspect="1" noChangeArrowheads="1"/>
          </p:cNvPicPr>
          <p:nvPr/>
        </p:nvPicPr>
        <p:blipFill>
          <a:blip r:embed="rId2" cstate="print"/>
          <a:srcRect/>
          <a:stretch>
            <a:fillRect/>
          </a:stretch>
        </p:blipFill>
        <p:spPr bwMode="auto">
          <a:xfrm>
            <a:off x="0" y="0"/>
            <a:ext cx="9139944" cy="6858000"/>
          </a:xfrm>
          <a:prstGeom prst="rect">
            <a:avLst/>
          </a:prstGeom>
          <a:noFill/>
        </p:spPr>
      </p:pic>
      <p:sp>
        <p:nvSpPr>
          <p:cNvPr id="2" name="Прямоугольник 1"/>
          <p:cNvSpPr/>
          <p:nvPr/>
        </p:nvSpPr>
        <p:spPr>
          <a:xfrm>
            <a:off x="2483768" y="188640"/>
            <a:ext cx="4176464" cy="707886"/>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ru-RU" sz="2000" b="1" dirty="0">
                <a:latin typeface="Times New Roman" pitchFamily="18" charset="0"/>
                <a:cs typeface="Times New Roman" pitchFamily="18" charset="0"/>
              </a:rPr>
              <a:t>Классификация необитаемых подводных аппаратов</a:t>
            </a:r>
          </a:p>
        </p:txBody>
      </p:sp>
      <p:sp>
        <p:nvSpPr>
          <p:cNvPr id="3" name="Прямоугольник 2"/>
          <p:cNvSpPr/>
          <p:nvPr/>
        </p:nvSpPr>
        <p:spPr>
          <a:xfrm>
            <a:off x="1763688" y="1196752"/>
            <a:ext cx="5639301"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ru-RU" b="1" dirty="0">
                <a:latin typeface="Times New Roman" pitchFamily="18" charset="0"/>
                <a:cs typeface="Times New Roman" pitchFamily="18" charset="0"/>
              </a:rPr>
              <a:t>Основные типы необитаемых подводных аппаратов</a:t>
            </a:r>
          </a:p>
        </p:txBody>
      </p:sp>
      <p:graphicFrame>
        <p:nvGraphicFramePr>
          <p:cNvPr id="9" name="Схема 8"/>
          <p:cNvGraphicFramePr/>
          <p:nvPr/>
        </p:nvGraphicFramePr>
        <p:xfrm>
          <a:off x="323528" y="2060848"/>
          <a:ext cx="8496944"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Picture background"/>
          <p:cNvPicPr>
            <a:picLocks noChangeAspect="1" noChangeArrowheads="1"/>
          </p:cNvPicPr>
          <p:nvPr/>
        </p:nvPicPr>
        <p:blipFill>
          <a:blip r:embed="rId2" cstate="print"/>
          <a:srcRect/>
          <a:stretch>
            <a:fillRect/>
          </a:stretch>
        </p:blipFill>
        <p:spPr bwMode="auto">
          <a:xfrm>
            <a:off x="0" y="0"/>
            <a:ext cx="9139944" cy="6858000"/>
          </a:xfrm>
          <a:prstGeom prst="rect">
            <a:avLst/>
          </a:prstGeom>
          <a:noFill/>
        </p:spPr>
      </p:pic>
      <p:sp>
        <p:nvSpPr>
          <p:cNvPr id="6" name="Прямоугольник 5"/>
          <p:cNvSpPr/>
          <p:nvPr/>
        </p:nvSpPr>
        <p:spPr>
          <a:xfrm>
            <a:off x="2483768" y="188640"/>
            <a:ext cx="4176464" cy="707886"/>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ru-RU" sz="2000" b="1" dirty="0">
                <a:latin typeface="Times New Roman" pitchFamily="18" charset="0"/>
                <a:cs typeface="Times New Roman" pitchFamily="18" charset="0"/>
              </a:rPr>
              <a:t>Классификация необитаемых подводных аппаратов</a:t>
            </a:r>
          </a:p>
        </p:txBody>
      </p:sp>
      <p:sp>
        <p:nvSpPr>
          <p:cNvPr id="7" name="Прямоугольник 6"/>
          <p:cNvSpPr/>
          <p:nvPr/>
        </p:nvSpPr>
        <p:spPr>
          <a:xfrm>
            <a:off x="1763688" y="1124744"/>
            <a:ext cx="5639301"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ru-RU" b="1" dirty="0">
                <a:latin typeface="Times New Roman" pitchFamily="18" charset="0"/>
                <a:cs typeface="Times New Roman" pitchFamily="18" charset="0"/>
              </a:rPr>
              <a:t>Основные типы необитаемых подводных аппаратов</a:t>
            </a:r>
          </a:p>
        </p:txBody>
      </p:sp>
      <p:graphicFrame>
        <p:nvGraphicFramePr>
          <p:cNvPr id="8" name="Схема 7"/>
          <p:cNvGraphicFramePr/>
          <p:nvPr/>
        </p:nvGraphicFramePr>
        <p:xfrm>
          <a:off x="251520" y="1700808"/>
          <a:ext cx="8496944"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266" name="Picture 2" descr="Picture background"/>
          <p:cNvPicPr>
            <a:picLocks noChangeAspect="1" noChangeArrowheads="1"/>
          </p:cNvPicPr>
          <p:nvPr/>
        </p:nvPicPr>
        <p:blipFill>
          <a:blip r:embed="rId8" cstate="print"/>
          <a:srcRect/>
          <a:stretch>
            <a:fillRect/>
          </a:stretch>
        </p:blipFill>
        <p:spPr bwMode="auto">
          <a:xfrm>
            <a:off x="683568" y="4725144"/>
            <a:ext cx="3151672" cy="1772816"/>
          </a:xfrm>
          <a:prstGeom prst="rect">
            <a:avLst/>
          </a:prstGeom>
          <a:noFill/>
        </p:spPr>
      </p:pic>
      <p:pic>
        <p:nvPicPr>
          <p:cNvPr id="11268" name="Picture 4" descr="Picture background"/>
          <p:cNvPicPr>
            <a:picLocks noChangeAspect="1" noChangeArrowheads="1"/>
          </p:cNvPicPr>
          <p:nvPr/>
        </p:nvPicPr>
        <p:blipFill>
          <a:blip r:embed="rId9" cstate="print"/>
          <a:srcRect t="8108" r="22466" b="8108"/>
          <a:stretch>
            <a:fillRect/>
          </a:stretch>
        </p:blipFill>
        <p:spPr bwMode="auto">
          <a:xfrm>
            <a:off x="5292080" y="4725144"/>
            <a:ext cx="2952328" cy="1794552"/>
          </a:xfrm>
          <a:prstGeom prst="rect">
            <a:avLst/>
          </a:prstGeom>
          <a:noFill/>
        </p:spPr>
      </p:pic>
      <p:sp>
        <p:nvSpPr>
          <p:cNvPr id="11" name="Прямоугольник 10"/>
          <p:cNvSpPr/>
          <p:nvPr/>
        </p:nvSpPr>
        <p:spPr>
          <a:xfrm rot="391389">
            <a:off x="5724128" y="5445224"/>
            <a:ext cx="288032" cy="7200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rot="709272">
            <a:off x="5727285" y="5749384"/>
            <a:ext cx="288032" cy="7200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linds(horizontal)">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blinds(horizontal)">
                                      <p:cBhvr>
                                        <p:cTn id="12"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Picture background"/>
          <p:cNvPicPr>
            <a:picLocks noChangeAspect="1" noChangeArrowheads="1"/>
          </p:cNvPicPr>
          <p:nvPr/>
        </p:nvPicPr>
        <p:blipFill>
          <a:blip r:embed="rId2" cstate="print"/>
          <a:srcRect/>
          <a:stretch>
            <a:fillRect/>
          </a:stretch>
        </p:blipFill>
        <p:spPr bwMode="auto">
          <a:xfrm>
            <a:off x="0" y="0"/>
            <a:ext cx="9139944" cy="6858000"/>
          </a:xfrm>
          <a:prstGeom prst="rect">
            <a:avLst/>
          </a:prstGeom>
          <a:noFill/>
        </p:spPr>
      </p:pic>
      <p:sp>
        <p:nvSpPr>
          <p:cNvPr id="6" name="Прямоугольник 5"/>
          <p:cNvSpPr/>
          <p:nvPr/>
        </p:nvSpPr>
        <p:spPr>
          <a:xfrm>
            <a:off x="2483768" y="188640"/>
            <a:ext cx="4176464" cy="707886"/>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ru-RU" sz="2000" b="1" dirty="0">
                <a:latin typeface="Times New Roman" pitchFamily="18" charset="0"/>
                <a:cs typeface="Times New Roman" pitchFamily="18" charset="0"/>
              </a:rPr>
              <a:t>Классификация необитаемых подводных аппаратов</a:t>
            </a:r>
          </a:p>
        </p:txBody>
      </p:sp>
      <p:sp>
        <p:nvSpPr>
          <p:cNvPr id="7" name="Прямоугольник 6"/>
          <p:cNvSpPr/>
          <p:nvPr/>
        </p:nvSpPr>
        <p:spPr>
          <a:xfrm>
            <a:off x="1763688" y="1124744"/>
            <a:ext cx="5817555"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ru-RU" b="1" dirty="0">
                <a:latin typeface="Times New Roman" pitchFamily="18" charset="0"/>
                <a:cs typeface="Times New Roman" pitchFamily="18" charset="0"/>
              </a:rPr>
              <a:t>Необитаемые подводные аппараты по типу движения</a:t>
            </a:r>
          </a:p>
        </p:txBody>
      </p:sp>
      <p:graphicFrame>
        <p:nvGraphicFramePr>
          <p:cNvPr id="8" name="Схема 7"/>
          <p:cNvGraphicFramePr/>
          <p:nvPr/>
        </p:nvGraphicFramePr>
        <p:xfrm>
          <a:off x="323528" y="1700808"/>
          <a:ext cx="8496944" cy="2924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42" name="Picture 2" descr="Picture background"/>
          <p:cNvPicPr>
            <a:picLocks noChangeAspect="1" noChangeArrowheads="1"/>
          </p:cNvPicPr>
          <p:nvPr/>
        </p:nvPicPr>
        <p:blipFill>
          <a:blip r:embed="rId8" cstate="print"/>
          <a:srcRect/>
          <a:stretch>
            <a:fillRect/>
          </a:stretch>
        </p:blipFill>
        <p:spPr bwMode="auto">
          <a:xfrm>
            <a:off x="683568" y="4797152"/>
            <a:ext cx="3187998" cy="1844824"/>
          </a:xfrm>
          <a:prstGeom prst="rect">
            <a:avLst/>
          </a:prstGeom>
          <a:noFill/>
        </p:spPr>
      </p:pic>
      <p:pic>
        <p:nvPicPr>
          <p:cNvPr id="10244" name="Picture 4" descr="Picture background"/>
          <p:cNvPicPr>
            <a:picLocks noChangeAspect="1" noChangeArrowheads="1"/>
          </p:cNvPicPr>
          <p:nvPr/>
        </p:nvPicPr>
        <p:blipFill>
          <a:blip r:embed="rId9" cstate="print"/>
          <a:srcRect l="4198" r="5556"/>
          <a:stretch>
            <a:fillRect/>
          </a:stretch>
        </p:blipFill>
        <p:spPr bwMode="auto">
          <a:xfrm>
            <a:off x="5292080" y="4797152"/>
            <a:ext cx="3096344" cy="18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checkerboard(across)">
                                      <p:cBhvr>
                                        <p:cTn id="12"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Picture background"/>
          <p:cNvPicPr>
            <a:picLocks noChangeAspect="1" noChangeArrowheads="1"/>
          </p:cNvPicPr>
          <p:nvPr/>
        </p:nvPicPr>
        <p:blipFill>
          <a:blip r:embed="rId2" cstate="print"/>
          <a:srcRect/>
          <a:stretch>
            <a:fillRect/>
          </a:stretch>
        </p:blipFill>
        <p:spPr bwMode="auto">
          <a:xfrm>
            <a:off x="0" y="0"/>
            <a:ext cx="9139944" cy="6858000"/>
          </a:xfrm>
          <a:prstGeom prst="rect">
            <a:avLst/>
          </a:prstGeom>
          <a:noFill/>
        </p:spPr>
      </p:pic>
      <p:sp>
        <p:nvSpPr>
          <p:cNvPr id="2" name="Прямоугольник 1"/>
          <p:cNvSpPr/>
          <p:nvPr/>
        </p:nvSpPr>
        <p:spPr>
          <a:xfrm>
            <a:off x="2411760" y="188640"/>
            <a:ext cx="4320029" cy="400110"/>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pPr algn="ctr"/>
            <a:r>
              <a:rPr lang="ru-RU" sz="2000" b="1" dirty="0">
                <a:latin typeface="Times New Roman" pitchFamily="18" charset="0"/>
                <a:cs typeface="Times New Roman" pitchFamily="18" charset="0"/>
              </a:rPr>
              <a:t>Беспроводное управление роботом</a:t>
            </a:r>
          </a:p>
        </p:txBody>
      </p:sp>
      <p:sp>
        <p:nvSpPr>
          <p:cNvPr id="2049" name="Rectangle 1"/>
          <p:cNvSpPr>
            <a:spLocks noChangeArrowheads="1"/>
          </p:cNvSpPr>
          <p:nvPr/>
        </p:nvSpPr>
        <p:spPr bwMode="auto">
          <a:xfrm>
            <a:off x="323528" y="908720"/>
            <a:ext cx="4788024" cy="830997"/>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Беспроводное управление подводным роботом </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осуществляться несколькими способами, каждый </a:t>
            </a:r>
            <a:r>
              <a:rPr lang="ru-RU" sz="1600" dirty="0">
                <a:latin typeface="Times New Roman" pitchFamily="18" charset="0"/>
                <a:ea typeface="Times New Roman" pitchFamily="18" charset="0"/>
                <a:cs typeface="Times New Roman" pitchFamily="18" charset="0"/>
              </a:rPr>
              <a:t>способ </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имеет свои особенности и ограничения. </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051" name="Rectangle 3"/>
          <p:cNvSpPr>
            <a:spLocks noChangeArrowheads="1"/>
          </p:cNvSpPr>
          <p:nvPr/>
        </p:nvSpPr>
        <p:spPr bwMode="auto">
          <a:xfrm>
            <a:off x="4644008" y="2492896"/>
            <a:ext cx="4248472" cy="2062103"/>
          </a:xfrm>
          <a:prstGeom prst="rect">
            <a:avLst/>
          </a:prstGeom>
          <a:solidFill>
            <a:schemeClr val="accent4">
              <a:lumMod val="20000"/>
              <a:lumOff val="80000"/>
            </a:schemeClr>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Звуковые волны распространяются под водой гораздо лучше, чем электромагнитные, поэтому акустическая связь является одним из наиболее распространенных методов управления подводными роботами.</a:t>
            </a:r>
            <a:r>
              <a:rPr kumimoji="0" lang="ru-RU" sz="16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lang="ru-RU" sz="1600" dirty="0">
                <a:latin typeface="Times New Roman" pitchFamily="18" charset="0"/>
                <a:ea typeface="Times New Roman" pitchFamily="18" charset="0"/>
                <a:cs typeface="Times New Roman" pitchFamily="18" charset="0"/>
              </a:rPr>
              <a:t>Подводный робот получает команды через звуковые сигналы, передаваемые от поверхности воды к роботу.</a:t>
            </a:r>
            <a:endPar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p:txBody>
      </p:sp>
      <p:sp>
        <p:nvSpPr>
          <p:cNvPr id="7" name="Прямоугольник 6"/>
          <p:cNvSpPr/>
          <p:nvPr/>
        </p:nvSpPr>
        <p:spPr>
          <a:xfrm>
            <a:off x="971600" y="1916832"/>
            <a:ext cx="2858155"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lvl="0" fontAlgn="base">
              <a:spcBef>
                <a:spcPct val="0"/>
              </a:spcBef>
              <a:spcAft>
                <a:spcPct val="0"/>
              </a:spcAft>
            </a:pPr>
            <a:r>
              <a:rPr lang="ru-RU" b="1" dirty="0">
                <a:latin typeface="Times New Roman" pitchFamily="18" charset="0"/>
                <a:ea typeface="Times New Roman" pitchFamily="18" charset="0"/>
                <a:cs typeface="Times New Roman" pitchFamily="18" charset="0"/>
              </a:rPr>
              <a:t>Радиочастотные сигналы</a:t>
            </a:r>
          </a:p>
        </p:txBody>
      </p:sp>
      <p:sp>
        <p:nvSpPr>
          <p:cNvPr id="8" name="Прямоугольник 7"/>
          <p:cNvSpPr/>
          <p:nvPr/>
        </p:nvSpPr>
        <p:spPr>
          <a:xfrm>
            <a:off x="251520" y="2492896"/>
            <a:ext cx="4248472" cy="2062103"/>
          </a:xfrm>
          <a:prstGeom prst="rect">
            <a:avLst/>
          </a:prstGeom>
          <a:solidFill>
            <a:schemeClr val="accent4">
              <a:lumMod val="20000"/>
              <a:lumOff val="80000"/>
            </a:schemeClr>
          </a:solidFill>
          <a:ln>
            <a:solidFill>
              <a:srgbClr val="0070C0"/>
            </a:solidFill>
          </a:ln>
        </p:spPr>
        <p:txBody>
          <a:bodyPr wrap="square">
            <a:spAutoFit/>
          </a:bodyPr>
          <a:lstStyle/>
          <a:p>
            <a:r>
              <a:rPr lang="ru-RU" sz="1600" dirty="0">
                <a:latin typeface="Times New Roman" pitchFamily="18" charset="0"/>
                <a:ea typeface="Times New Roman" pitchFamily="18" charset="0"/>
                <a:cs typeface="Times New Roman" pitchFamily="18" charset="0"/>
              </a:rPr>
              <a:t>Радиосигналы широко используются для передачи данных между устройствами на суше, но их применение под водой ограничено. Вода сильно поглощает радиоволны, поэтому дальность связи очень мала. Тем не менее, некоторые современные разработки позволяют использовать RF-связь на небольших глубинах.</a:t>
            </a:r>
            <a:endParaRPr lang="ru-RU" sz="1600" dirty="0">
              <a:latin typeface="Times New Roman" pitchFamily="18" charset="0"/>
              <a:cs typeface="Times New Roman" pitchFamily="18" charset="0"/>
            </a:endParaRPr>
          </a:p>
        </p:txBody>
      </p:sp>
      <p:sp>
        <p:nvSpPr>
          <p:cNvPr id="9" name="Прямоугольник 8"/>
          <p:cNvSpPr/>
          <p:nvPr/>
        </p:nvSpPr>
        <p:spPr>
          <a:xfrm>
            <a:off x="251520" y="5085184"/>
            <a:ext cx="4248472" cy="1077218"/>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p>
            <a:pPr lvl="0" eaLnBrk="0" fontAlgn="base" hangingPunct="0">
              <a:spcBef>
                <a:spcPct val="0"/>
              </a:spcBef>
              <a:spcAft>
                <a:spcPct val="0"/>
              </a:spcAft>
            </a:pPr>
            <a:r>
              <a:rPr lang="ru-RU" sz="1600" b="1" dirty="0">
                <a:latin typeface="Times New Roman" pitchFamily="18" charset="0"/>
                <a:ea typeface="Times New Roman" pitchFamily="18" charset="0"/>
                <a:cs typeface="Times New Roman" pitchFamily="18" charset="0"/>
              </a:rPr>
              <a:t>Преимущества: </a:t>
            </a:r>
            <a:r>
              <a:rPr lang="ru-RU" sz="1600" dirty="0">
                <a:latin typeface="Times New Roman" pitchFamily="18" charset="0"/>
                <a:ea typeface="Times New Roman" pitchFamily="18" charset="0"/>
                <a:cs typeface="Times New Roman" pitchFamily="18" charset="0"/>
              </a:rPr>
              <a:t>простота реализации, доступность оборудования.</a:t>
            </a:r>
          </a:p>
          <a:p>
            <a:pPr lvl="0" eaLnBrk="0" fontAlgn="base" hangingPunct="0">
              <a:spcBef>
                <a:spcPct val="0"/>
              </a:spcBef>
              <a:spcAft>
                <a:spcPct val="0"/>
              </a:spcAft>
            </a:pPr>
            <a:r>
              <a:rPr lang="ru-RU" sz="1600" b="1" dirty="0">
                <a:latin typeface="Times New Roman" pitchFamily="18" charset="0"/>
                <a:ea typeface="Times New Roman" pitchFamily="18" charset="0"/>
                <a:cs typeface="Times New Roman" pitchFamily="18" charset="0"/>
              </a:rPr>
              <a:t>Недостатки: </a:t>
            </a:r>
            <a:r>
              <a:rPr lang="ru-RU" sz="1600" dirty="0">
                <a:latin typeface="Times New Roman" pitchFamily="18" charset="0"/>
                <a:ea typeface="Times New Roman" pitchFamily="18" charset="0"/>
                <a:cs typeface="Times New Roman" pitchFamily="18" charset="0"/>
              </a:rPr>
              <a:t>ограниченная глубина погружения, слабый сигнал.</a:t>
            </a:r>
            <a:endParaRPr lang="ru-RU" sz="1600" dirty="0">
              <a:latin typeface="Times New Roman" pitchFamily="18" charset="0"/>
              <a:cs typeface="Times New Roman" pitchFamily="18" charset="0"/>
            </a:endParaRPr>
          </a:p>
        </p:txBody>
      </p:sp>
      <p:sp>
        <p:nvSpPr>
          <p:cNvPr id="10" name="Прямоугольник 9"/>
          <p:cNvSpPr/>
          <p:nvPr/>
        </p:nvSpPr>
        <p:spPr>
          <a:xfrm>
            <a:off x="4644008" y="5085184"/>
            <a:ext cx="4248472" cy="1323439"/>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p>
            <a:pPr lvl="0" eaLnBrk="0" fontAlgn="base" hangingPunct="0">
              <a:spcBef>
                <a:spcPct val="0"/>
              </a:spcBef>
              <a:spcAft>
                <a:spcPct val="0"/>
              </a:spcAft>
            </a:pPr>
            <a:r>
              <a:rPr lang="ru-RU" sz="1600" b="1" dirty="0">
                <a:latin typeface="Times New Roman" pitchFamily="18" charset="0"/>
                <a:ea typeface="Times New Roman" pitchFamily="18" charset="0"/>
                <a:cs typeface="Times New Roman" pitchFamily="18" charset="0"/>
              </a:rPr>
              <a:t>Преимущества: </a:t>
            </a:r>
            <a:r>
              <a:rPr lang="ru-RU" sz="1600" dirty="0">
                <a:latin typeface="Times New Roman" pitchFamily="18" charset="0"/>
                <a:ea typeface="Times New Roman" pitchFamily="18" charset="0"/>
                <a:cs typeface="Times New Roman" pitchFamily="18" charset="0"/>
              </a:rPr>
              <a:t>большая дальность связи (десятки километров), используют на больших глубинах.</a:t>
            </a:r>
          </a:p>
          <a:p>
            <a:pPr lvl="0" eaLnBrk="0" fontAlgn="base" hangingPunct="0">
              <a:spcBef>
                <a:spcPct val="0"/>
              </a:spcBef>
              <a:spcAft>
                <a:spcPct val="0"/>
              </a:spcAft>
            </a:pPr>
            <a:r>
              <a:rPr lang="ru-RU" sz="1600" b="1" dirty="0">
                <a:latin typeface="Times New Roman" pitchFamily="18" charset="0"/>
                <a:ea typeface="Times New Roman" pitchFamily="18" charset="0"/>
                <a:cs typeface="Times New Roman" pitchFamily="18" charset="0"/>
              </a:rPr>
              <a:t>Недостатки:</a:t>
            </a:r>
            <a:r>
              <a:rPr lang="ru-RU" sz="1600" dirty="0">
                <a:latin typeface="Times New Roman" pitchFamily="18" charset="0"/>
                <a:ea typeface="Times New Roman" pitchFamily="18" charset="0"/>
                <a:cs typeface="Times New Roman" pitchFamily="18" charset="0"/>
              </a:rPr>
              <a:t> низкая скорость передачи данных, подвержены помехам и искажению.</a:t>
            </a:r>
            <a:endParaRPr lang="ru-RU" sz="1600" dirty="0">
              <a:latin typeface="Times New Roman" pitchFamily="18" charset="0"/>
              <a:cs typeface="Times New Roman" pitchFamily="18" charset="0"/>
            </a:endParaRPr>
          </a:p>
        </p:txBody>
      </p:sp>
      <p:sp>
        <p:nvSpPr>
          <p:cNvPr id="11" name="Прямоугольник 10"/>
          <p:cNvSpPr/>
          <p:nvPr/>
        </p:nvSpPr>
        <p:spPr>
          <a:xfrm>
            <a:off x="4860032" y="1916832"/>
            <a:ext cx="3919919"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lvl="0" fontAlgn="base">
              <a:spcBef>
                <a:spcPct val="0"/>
              </a:spcBef>
              <a:spcAft>
                <a:spcPct val="0"/>
              </a:spcAft>
            </a:pPr>
            <a:r>
              <a:rPr lang="ru-RU" b="1" dirty="0">
                <a:latin typeface="Times New Roman" pitchFamily="18" charset="0"/>
                <a:ea typeface="Times New Roman" pitchFamily="18" charset="0"/>
                <a:cs typeface="Times New Roman" pitchFamily="18" charset="0"/>
              </a:rPr>
              <a:t>Акустические (звуковые) сигналы</a:t>
            </a:r>
          </a:p>
        </p:txBody>
      </p:sp>
      <p:cxnSp>
        <p:nvCxnSpPr>
          <p:cNvPr id="13" name="Прямая со стрелкой 12"/>
          <p:cNvCxnSpPr/>
          <p:nvPr/>
        </p:nvCxnSpPr>
        <p:spPr>
          <a:xfrm>
            <a:off x="2339752" y="4581128"/>
            <a:ext cx="0" cy="5040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Прямая со стрелкой 14"/>
          <p:cNvCxnSpPr/>
          <p:nvPr/>
        </p:nvCxnSpPr>
        <p:spPr>
          <a:xfrm>
            <a:off x="6732240" y="4581128"/>
            <a:ext cx="0" cy="5040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diamond(in)">
                                      <p:cBhvr>
                                        <p:cTn id="18" dur="2000"/>
                                        <p:tgtEl>
                                          <p:spTgt spid="205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Picture background"/>
          <p:cNvPicPr>
            <a:picLocks noChangeAspect="1" noChangeArrowheads="1"/>
          </p:cNvPicPr>
          <p:nvPr/>
        </p:nvPicPr>
        <p:blipFill>
          <a:blip r:embed="rId2" cstate="print"/>
          <a:srcRect/>
          <a:stretch>
            <a:fillRect/>
          </a:stretch>
        </p:blipFill>
        <p:spPr bwMode="auto">
          <a:xfrm>
            <a:off x="0" y="0"/>
            <a:ext cx="9139944" cy="6858000"/>
          </a:xfrm>
          <a:prstGeom prst="rect">
            <a:avLst/>
          </a:prstGeom>
          <a:noFill/>
        </p:spPr>
      </p:pic>
      <p:sp>
        <p:nvSpPr>
          <p:cNvPr id="6" name="Прямоугольник 5"/>
          <p:cNvSpPr/>
          <p:nvPr/>
        </p:nvSpPr>
        <p:spPr>
          <a:xfrm>
            <a:off x="2411760" y="188640"/>
            <a:ext cx="4320029" cy="400110"/>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pPr algn="ctr"/>
            <a:r>
              <a:rPr lang="ru-RU" sz="2000" b="1" dirty="0">
                <a:latin typeface="Times New Roman" pitchFamily="18" charset="0"/>
                <a:cs typeface="Times New Roman" pitchFamily="18" charset="0"/>
              </a:rPr>
              <a:t>Беспроводное управление роботом</a:t>
            </a:r>
          </a:p>
        </p:txBody>
      </p:sp>
      <p:sp>
        <p:nvSpPr>
          <p:cNvPr id="7" name="Прямоугольник 6"/>
          <p:cNvSpPr/>
          <p:nvPr/>
        </p:nvSpPr>
        <p:spPr>
          <a:xfrm>
            <a:off x="1547664" y="908720"/>
            <a:ext cx="1580304"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lvl="0" fontAlgn="base">
              <a:spcBef>
                <a:spcPct val="0"/>
              </a:spcBef>
              <a:spcAft>
                <a:spcPct val="0"/>
              </a:spcAft>
            </a:pPr>
            <a:r>
              <a:rPr lang="ru-RU" b="1" dirty="0">
                <a:latin typeface="Times New Roman" pitchFamily="18" charset="0"/>
                <a:ea typeface="Times New Roman" pitchFamily="18" charset="0"/>
                <a:cs typeface="Times New Roman" pitchFamily="18" charset="0"/>
              </a:rPr>
              <a:t>Оптоволокно</a:t>
            </a:r>
          </a:p>
        </p:txBody>
      </p:sp>
      <p:sp>
        <p:nvSpPr>
          <p:cNvPr id="8" name="Прямоугольник 7"/>
          <p:cNvSpPr/>
          <p:nvPr/>
        </p:nvSpPr>
        <p:spPr>
          <a:xfrm>
            <a:off x="251520" y="3212976"/>
            <a:ext cx="4176464" cy="1815882"/>
          </a:xfrm>
          <a:prstGeom prst="rect">
            <a:avLst/>
          </a:prstGeom>
          <a:ln>
            <a:solidFill>
              <a:srgbClr val="0070C0"/>
            </a:solidFill>
          </a:ln>
        </p:spPr>
        <p:style>
          <a:lnRef idx="2">
            <a:schemeClr val="accent4"/>
          </a:lnRef>
          <a:fillRef idx="1">
            <a:schemeClr val="lt1"/>
          </a:fillRef>
          <a:effectRef idx="0">
            <a:schemeClr val="accent4"/>
          </a:effectRef>
          <a:fontRef idx="minor">
            <a:schemeClr val="dk1"/>
          </a:fontRef>
        </p:style>
        <p:txBody>
          <a:bodyPr wrap="square">
            <a:spAutoFit/>
          </a:bodyPr>
          <a:lstStyle/>
          <a:p>
            <a:pPr lvl="0" eaLnBrk="0" fontAlgn="base" hangingPunct="0">
              <a:spcBef>
                <a:spcPct val="0"/>
              </a:spcBef>
              <a:spcAft>
                <a:spcPct val="0"/>
              </a:spcAft>
            </a:pPr>
            <a:r>
              <a:rPr lang="ru-RU" sz="1600" b="1" dirty="0">
                <a:latin typeface="Times New Roman" pitchFamily="18" charset="0"/>
                <a:ea typeface="Times New Roman" pitchFamily="18" charset="0"/>
                <a:cs typeface="Times New Roman" pitchFamily="18" charset="0"/>
              </a:rPr>
              <a:t>Принцип работы: </a:t>
            </a:r>
            <a:r>
              <a:rPr lang="ru-RU" sz="1600" dirty="0">
                <a:latin typeface="Times New Roman" pitchFamily="18" charset="0"/>
                <a:ea typeface="Times New Roman" pitchFamily="18" charset="0"/>
                <a:cs typeface="Times New Roman" pitchFamily="18" charset="0"/>
              </a:rPr>
              <a:t>робота соединяют с поверхности кабелем, им передаются данные через оптическое волокно.</a:t>
            </a:r>
          </a:p>
          <a:p>
            <a:pPr lvl="0" eaLnBrk="0" fontAlgn="base" hangingPunct="0">
              <a:spcBef>
                <a:spcPct val="0"/>
              </a:spcBef>
              <a:spcAft>
                <a:spcPct val="0"/>
              </a:spcAft>
            </a:pPr>
            <a:r>
              <a:rPr lang="ru-RU" sz="1600" b="1" dirty="0">
                <a:latin typeface="Times New Roman" pitchFamily="18" charset="0"/>
                <a:ea typeface="Times New Roman" pitchFamily="18" charset="0"/>
                <a:cs typeface="Times New Roman" pitchFamily="18" charset="0"/>
              </a:rPr>
              <a:t>Преимущества:</a:t>
            </a:r>
            <a:r>
              <a:rPr lang="ru-RU" sz="1600" dirty="0">
                <a:latin typeface="Times New Roman" pitchFamily="18" charset="0"/>
                <a:ea typeface="Times New Roman" pitchFamily="18" charset="0"/>
                <a:cs typeface="Times New Roman" pitchFamily="18" charset="0"/>
              </a:rPr>
              <a:t> имеет высокую скорость передачи данных, надежную связь.</a:t>
            </a:r>
          </a:p>
          <a:p>
            <a:pPr lvl="0" eaLnBrk="0" fontAlgn="base" hangingPunct="0">
              <a:spcBef>
                <a:spcPct val="0"/>
              </a:spcBef>
              <a:spcAft>
                <a:spcPct val="0"/>
              </a:spcAft>
            </a:pPr>
            <a:r>
              <a:rPr lang="ru-RU" sz="1600" b="1" dirty="0">
                <a:latin typeface="Times New Roman" pitchFamily="18" charset="0"/>
                <a:ea typeface="Times New Roman" pitchFamily="18" charset="0"/>
                <a:cs typeface="Times New Roman" pitchFamily="18" charset="0"/>
              </a:rPr>
              <a:t>Недостатки: </a:t>
            </a:r>
            <a:r>
              <a:rPr lang="ru-RU" sz="1600" dirty="0">
                <a:latin typeface="Times New Roman" pitchFamily="18" charset="0"/>
                <a:ea typeface="Times New Roman" pitchFamily="18" charset="0"/>
                <a:cs typeface="Times New Roman" pitchFamily="18" charset="0"/>
              </a:rPr>
              <a:t>физическое подключение,  мобильность робота ограничена.</a:t>
            </a:r>
            <a:endParaRPr lang="ru-RU" sz="1600" dirty="0">
              <a:latin typeface="Times New Roman" pitchFamily="18" charset="0"/>
              <a:cs typeface="Times New Roman" pitchFamily="18" charset="0"/>
            </a:endParaRPr>
          </a:p>
        </p:txBody>
      </p:sp>
      <p:sp>
        <p:nvSpPr>
          <p:cNvPr id="9" name="Прямоугольник 8"/>
          <p:cNvSpPr/>
          <p:nvPr/>
        </p:nvSpPr>
        <p:spPr>
          <a:xfrm>
            <a:off x="6300192" y="2996952"/>
            <a:ext cx="974947"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lvl="0" fontAlgn="base">
              <a:spcBef>
                <a:spcPct val="0"/>
              </a:spcBef>
              <a:spcAft>
                <a:spcPct val="0"/>
              </a:spcAft>
            </a:pPr>
            <a:r>
              <a:rPr lang="ru-RU" b="1" dirty="0">
                <a:latin typeface="Times New Roman" pitchFamily="18" charset="0"/>
                <a:ea typeface="Times New Roman" pitchFamily="18" charset="0"/>
                <a:cs typeface="Times New Roman" pitchFamily="18" charset="0"/>
              </a:rPr>
              <a:t>Лазеры</a:t>
            </a:r>
            <a:endParaRPr lang="ru-RU" sz="1600" b="1" dirty="0">
              <a:latin typeface="Times New Roman" pitchFamily="18" charset="0"/>
              <a:ea typeface="Times New Roman" pitchFamily="18" charset="0"/>
              <a:cs typeface="Times New Roman" pitchFamily="18" charset="0"/>
            </a:endParaRPr>
          </a:p>
        </p:txBody>
      </p:sp>
      <p:sp>
        <p:nvSpPr>
          <p:cNvPr id="10" name="Прямоугольник 9"/>
          <p:cNvSpPr/>
          <p:nvPr/>
        </p:nvSpPr>
        <p:spPr>
          <a:xfrm>
            <a:off x="4788024" y="4797152"/>
            <a:ext cx="4104456" cy="1815882"/>
          </a:xfrm>
          <a:prstGeom prst="rect">
            <a:avLst/>
          </a:prstGeom>
          <a:ln>
            <a:solidFill>
              <a:srgbClr val="0070C0"/>
            </a:solidFill>
          </a:ln>
        </p:spPr>
        <p:style>
          <a:lnRef idx="2">
            <a:schemeClr val="accent4"/>
          </a:lnRef>
          <a:fillRef idx="1">
            <a:schemeClr val="lt1"/>
          </a:fillRef>
          <a:effectRef idx="0">
            <a:schemeClr val="accent4"/>
          </a:effectRef>
          <a:fontRef idx="minor">
            <a:schemeClr val="dk1"/>
          </a:fontRef>
        </p:style>
        <p:txBody>
          <a:bodyPr wrap="square">
            <a:spAutoFit/>
          </a:bodyPr>
          <a:lstStyle/>
          <a:p>
            <a:pPr lvl="0" eaLnBrk="0" fontAlgn="base" hangingPunct="0">
              <a:spcBef>
                <a:spcPct val="0"/>
              </a:spcBef>
              <a:spcAft>
                <a:spcPct val="0"/>
              </a:spcAft>
            </a:pPr>
            <a:r>
              <a:rPr lang="ru-RU" sz="1600" dirty="0">
                <a:latin typeface="Times New Roman" pitchFamily="18" charset="0"/>
                <a:ea typeface="Times New Roman" pitchFamily="18" charset="0"/>
                <a:cs typeface="Times New Roman" pitchFamily="18" charset="0"/>
              </a:rPr>
              <a:t>Принцип работы: лазерный луч модулируется для передачи информации.</a:t>
            </a:r>
          </a:p>
          <a:p>
            <a:pPr lvl="0" eaLnBrk="0" fontAlgn="base" hangingPunct="0">
              <a:spcBef>
                <a:spcPct val="0"/>
              </a:spcBef>
              <a:spcAft>
                <a:spcPct val="0"/>
              </a:spcAft>
            </a:pPr>
            <a:r>
              <a:rPr lang="ru-RU" sz="1600" dirty="0">
                <a:latin typeface="Times New Roman" pitchFamily="18" charset="0"/>
                <a:ea typeface="Times New Roman" pitchFamily="18" charset="0"/>
                <a:cs typeface="Times New Roman" pitchFamily="18" charset="0"/>
              </a:rPr>
              <a:t>Преимущества: высокоскоростная передача данных, потенциальная большая дальность.</a:t>
            </a:r>
          </a:p>
          <a:p>
            <a:pPr lvl="0" eaLnBrk="0" fontAlgn="base" hangingPunct="0">
              <a:spcBef>
                <a:spcPct val="0"/>
              </a:spcBef>
              <a:spcAft>
                <a:spcPct val="0"/>
              </a:spcAft>
            </a:pPr>
            <a:r>
              <a:rPr lang="ru-RU" sz="1600" dirty="0">
                <a:latin typeface="Times New Roman" pitchFamily="18" charset="0"/>
                <a:ea typeface="Times New Roman" pitchFamily="18" charset="0"/>
                <a:cs typeface="Times New Roman" pitchFamily="18" charset="0"/>
              </a:rPr>
              <a:t>Недостатки: необходима прямая видимость между передатчиком и приёмником, чувствителен к мутной воде.</a:t>
            </a:r>
          </a:p>
        </p:txBody>
      </p:sp>
      <p:cxnSp>
        <p:nvCxnSpPr>
          <p:cNvPr id="11" name="Прямая со стрелкой 10"/>
          <p:cNvCxnSpPr/>
          <p:nvPr/>
        </p:nvCxnSpPr>
        <p:spPr>
          <a:xfrm>
            <a:off x="6804248" y="4293096"/>
            <a:ext cx="0" cy="5040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Прямая со стрелкой 11"/>
          <p:cNvCxnSpPr/>
          <p:nvPr/>
        </p:nvCxnSpPr>
        <p:spPr>
          <a:xfrm>
            <a:off x="2339752" y="2708920"/>
            <a:ext cx="0" cy="5040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097" name="Rectangle 1"/>
          <p:cNvSpPr>
            <a:spLocks noChangeArrowheads="1"/>
          </p:cNvSpPr>
          <p:nvPr/>
        </p:nvSpPr>
        <p:spPr bwMode="auto">
          <a:xfrm>
            <a:off x="251520" y="1412776"/>
            <a:ext cx="4176464" cy="1323439"/>
          </a:xfrm>
          <a:prstGeom prst="rect">
            <a:avLst/>
          </a:prstGeom>
          <a:solidFill>
            <a:schemeClr val="accent4">
              <a:lumMod val="20000"/>
              <a:lumOff val="80000"/>
            </a:schemeClr>
          </a:solidFill>
          <a:ln>
            <a:solidFill>
              <a:srgbClr val="0070C0"/>
            </a:solidFill>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Оптоволоконной связью</a:t>
            </a:r>
            <a:r>
              <a:rPr kumimoji="0" lang="ru-RU" sz="160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обеспечивается высокая скорость передачи данных и устойчивость к помехам, однако требует физического соединения между оператором и роботом</a:t>
            </a:r>
            <a:r>
              <a:rPr lang="ru-RU" sz="1600" dirty="0">
                <a:latin typeface="Times New Roman" pitchFamily="18" charset="0"/>
                <a:ea typeface="Times New Roman" pitchFamily="18" charset="0"/>
                <a:cs typeface="Times New Roman" pitchFamily="18" charset="0"/>
              </a:rPr>
              <a:t>.</a:t>
            </a:r>
            <a:endPar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p:txBody>
      </p:sp>
      <p:sp>
        <p:nvSpPr>
          <p:cNvPr id="4098" name="Rectangle 2"/>
          <p:cNvSpPr>
            <a:spLocks noChangeArrowheads="1"/>
          </p:cNvSpPr>
          <p:nvPr/>
        </p:nvSpPr>
        <p:spPr bwMode="auto">
          <a:xfrm>
            <a:off x="4716016" y="3501008"/>
            <a:ext cx="4104456" cy="830997"/>
          </a:xfrm>
          <a:prstGeom prst="rect">
            <a:avLst/>
          </a:prstGeom>
          <a:solidFill>
            <a:schemeClr val="accent4">
              <a:lumMod val="20000"/>
              <a:lumOff val="80000"/>
            </a:schemeClr>
          </a:solidFill>
          <a:ln>
            <a:solidFill>
              <a:srgbClr val="0070C0"/>
            </a:solidFill>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Лазерные системы используются,</a:t>
            </a:r>
            <a:r>
              <a:rPr kumimoji="0" lang="ru-RU" sz="16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чтобы</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передать данные под водой</a:t>
            </a:r>
            <a:r>
              <a:rPr kumimoji="0" lang="ru-RU" sz="16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(эти системы ещё </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разрабатывают и испытывают)</a:t>
            </a:r>
            <a:r>
              <a:rPr lang="ru-RU" sz="1600" dirty="0">
                <a:latin typeface="Times New Roman" pitchFamily="18" charset="0"/>
                <a:ea typeface="Times New Roman" pitchFamily="18" charset="0"/>
                <a:cs typeface="Times New Roman" pitchFamily="18" charset="0"/>
              </a:rPr>
              <a:t>.</a:t>
            </a:r>
            <a:endPar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p:txBody>
      </p:sp>
      <p:pic>
        <p:nvPicPr>
          <p:cNvPr id="8194" name="Picture 2" descr="Picture background"/>
          <p:cNvPicPr>
            <a:picLocks noChangeAspect="1" noChangeArrowheads="1"/>
          </p:cNvPicPr>
          <p:nvPr/>
        </p:nvPicPr>
        <p:blipFill>
          <a:blip r:embed="rId3" cstate="print"/>
          <a:srcRect/>
          <a:stretch>
            <a:fillRect/>
          </a:stretch>
        </p:blipFill>
        <p:spPr bwMode="auto">
          <a:xfrm>
            <a:off x="1254560" y="5177813"/>
            <a:ext cx="2237320" cy="1491547"/>
          </a:xfrm>
          <a:prstGeom prst="rect">
            <a:avLst/>
          </a:prstGeom>
          <a:noFill/>
        </p:spPr>
      </p:pic>
      <p:sp>
        <p:nvSpPr>
          <p:cNvPr id="8196" name="AutoShape 4"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198" name="AutoShape 6"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200" name="Picture 8" descr="Picture background"/>
          <p:cNvPicPr>
            <a:picLocks noChangeAspect="1" noChangeArrowheads="1"/>
          </p:cNvPicPr>
          <p:nvPr/>
        </p:nvPicPr>
        <p:blipFill>
          <a:blip r:embed="rId4" cstate="print"/>
          <a:srcRect t="24324" b="5405"/>
          <a:stretch>
            <a:fillRect/>
          </a:stretch>
        </p:blipFill>
        <p:spPr bwMode="auto">
          <a:xfrm>
            <a:off x="5436096" y="980728"/>
            <a:ext cx="2561823" cy="18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5"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blinds(vertical)">
                                      <p:cBhvr>
                                        <p:cTn id="13" dur="500"/>
                                        <p:tgtEl>
                                          <p:spTgt spid="819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8200"/>
                                        </p:tgtEl>
                                        <p:attrNameLst>
                                          <p:attrName>style.visibility</p:attrName>
                                        </p:attrNameLst>
                                      </p:cBhvr>
                                      <p:to>
                                        <p:strVal val="visible"/>
                                      </p:to>
                                    </p:set>
                                    <p:anim calcmode="lin" valueType="num">
                                      <p:cBhvr additive="base">
                                        <p:cTn id="24" dur="500" fill="hold"/>
                                        <p:tgtEl>
                                          <p:spTgt spid="8200"/>
                                        </p:tgtEl>
                                        <p:attrNameLst>
                                          <p:attrName>ppt_x</p:attrName>
                                        </p:attrNameLst>
                                      </p:cBhvr>
                                      <p:tavLst>
                                        <p:tav tm="0">
                                          <p:val>
                                            <p:strVal val="1+#ppt_w/2"/>
                                          </p:val>
                                        </p:tav>
                                        <p:tav tm="100000">
                                          <p:val>
                                            <p:strVal val="#ppt_x"/>
                                          </p:val>
                                        </p:tav>
                                      </p:tavLst>
                                    </p:anim>
                                    <p:anim calcmode="lin" valueType="num">
                                      <p:cBhvr additive="base">
                                        <p:cTn id="25" dur="500" fill="hold"/>
                                        <p:tgtEl>
                                          <p:spTgt spid="82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Picture background"/>
          <p:cNvPicPr>
            <a:picLocks noChangeAspect="1" noChangeArrowheads="1"/>
          </p:cNvPicPr>
          <p:nvPr/>
        </p:nvPicPr>
        <p:blipFill>
          <a:blip r:embed="rId2" cstate="print"/>
          <a:srcRect/>
          <a:stretch>
            <a:fillRect/>
          </a:stretch>
        </p:blipFill>
        <p:spPr bwMode="auto">
          <a:xfrm>
            <a:off x="0" y="0"/>
            <a:ext cx="9139944" cy="6858000"/>
          </a:xfrm>
          <a:prstGeom prst="rect">
            <a:avLst/>
          </a:prstGeom>
          <a:noFill/>
        </p:spPr>
      </p:pic>
      <p:sp>
        <p:nvSpPr>
          <p:cNvPr id="6" name="Прямоугольник 5"/>
          <p:cNvSpPr/>
          <p:nvPr/>
        </p:nvSpPr>
        <p:spPr>
          <a:xfrm>
            <a:off x="2411760" y="188640"/>
            <a:ext cx="4320029" cy="400110"/>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pPr algn="ctr"/>
            <a:r>
              <a:rPr lang="ru-RU" sz="2000" b="1" dirty="0">
                <a:latin typeface="Times New Roman" pitchFamily="18" charset="0"/>
                <a:cs typeface="Times New Roman" pitchFamily="18" charset="0"/>
              </a:rPr>
              <a:t>Беспроводное управление роботом</a:t>
            </a:r>
          </a:p>
        </p:txBody>
      </p:sp>
      <p:sp>
        <p:nvSpPr>
          <p:cNvPr id="7" name="Прямоугольник 6"/>
          <p:cNvSpPr/>
          <p:nvPr/>
        </p:nvSpPr>
        <p:spPr>
          <a:xfrm>
            <a:off x="899592" y="908720"/>
            <a:ext cx="2788327"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lvl="0" fontAlgn="base">
              <a:spcBef>
                <a:spcPct val="0"/>
              </a:spcBef>
              <a:spcAft>
                <a:spcPct val="0"/>
              </a:spcAft>
            </a:pPr>
            <a:r>
              <a:rPr lang="ru-RU" b="1" dirty="0">
                <a:latin typeface="Times New Roman" pitchFamily="18" charset="0"/>
                <a:ea typeface="Times New Roman" pitchFamily="18" charset="0"/>
                <a:cs typeface="Times New Roman" pitchFamily="18" charset="0"/>
              </a:rPr>
              <a:t>Электромагнитные поля</a:t>
            </a:r>
          </a:p>
        </p:txBody>
      </p:sp>
      <p:sp>
        <p:nvSpPr>
          <p:cNvPr id="8" name="Прямоугольник 7"/>
          <p:cNvSpPr/>
          <p:nvPr/>
        </p:nvSpPr>
        <p:spPr>
          <a:xfrm>
            <a:off x="395536" y="2780928"/>
            <a:ext cx="3888432" cy="206210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eaLnBrk="0" fontAlgn="base" hangingPunct="0">
              <a:spcBef>
                <a:spcPct val="0"/>
              </a:spcBef>
              <a:spcAft>
                <a:spcPct val="0"/>
              </a:spcAft>
            </a:pPr>
            <a:r>
              <a:rPr lang="ru-RU" sz="1600" dirty="0">
                <a:latin typeface="Times New Roman" pitchFamily="18" charset="0"/>
                <a:ea typeface="Times New Roman" pitchFamily="18" charset="0"/>
                <a:cs typeface="Times New Roman" pitchFamily="18" charset="0"/>
              </a:rPr>
              <a:t>Принцип работы: Создание слабого магнитного поля вокруг робота, которое используется для передачи команд.</a:t>
            </a:r>
          </a:p>
          <a:p>
            <a:pPr lvl="0" eaLnBrk="0" fontAlgn="base" hangingPunct="0">
              <a:spcBef>
                <a:spcPct val="0"/>
              </a:spcBef>
              <a:spcAft>
                <a:spcPct val="0"/>
              </a:spcAft>
            </a:pPr>
            <a:r>
              <a:rPr lang="ru-RU" sz="1600" dirty="0">
                <a:latin typeface="Times New Roman" pitchFamily="18" charset="0"/>
                <a:ea typeface="Times New Roman" pitchFamily="18" charset="0"/>
                <a:cs typeface="Times New Roman" pitchFamily="18" charset="0"/>
              </a:rPr>
              <a:t>Преимущества: Возможность работы на малых глубинах, простота реализации.</a:t>
            </a:r>
          </a:p>
          <a:p>
            <a:pPr lvl="0" eaLnBrk="0" fontAlgn="base" hangingPunct="0">
              <a:spcBef>
                <a:spcPct val="0"/>
              </a:spcBef>
              <a:spcAft>
                <a:spcPct val="0"/>
              </a:spcAft>
            </a:pPr>
            <a:r>
              <a:rPr lang="ru-RU" sz="1600" dirty="0">
                <a:latin typeface="Times New Roman" pitchFamily="18" charset="0"/>
                <a:ea typeface="Times New Roman" pitchFamily="18" charset="0"/>
                <a:cs typeface="Times New Roman" pitchFamily="18" charset="0"/>
              </a:rPr>
              <a:t>Недостатки: Очень ограниченная дальность связи, низкая скорость передачи данных.</a:t>
            </a:r>
            <a:endParaRPr lang="ru-RU" sz="1600" dirty="0">
              <a:latin typeface="Times New Roman" pitchFamily="18" charset="0"/>
              <a:cs typeface="Times New Roman" pitchFamily="18" charset="0"/>
            </a:endParaRPr>
          </a:p>
        </p:txBody>
      </p:sp>
      <p:cxnSp>
        <p:nvCxnSpPr>
          <p:cNvPr id="9" name="Прямая со стрелкой 8"/>
          <p:cNvCxnSpPr/>
          <p:nvPr/>
        </p:nvCxnSpPr>
        <p:spPr>
          <a:xfrm>
            <a:off x="2267744" y="2276872"/>
            <a:ext cx="0" cy="5040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073" name="Rectangle 1"/>
          <p:cNvSpPr>
            <a:spLocks noChangeArrowheads="1"/>
          </p:cNvSpPr>
          <p:nvPr/>
        </p:nvSpPr>
        <p:spPr bwMode="auto">
          <a:xfrm>
            <a:off x="395536" y="1484784"/>
            <a:ext cx="3888432" cy="830997"/>
          </a:xfrm>
          <a:prstGeom prst="rect">
            <a:avLst/>
          </a:prstGeom>
          <a:solidFill>
            <a:schemeClr val="accent4">
              <a:lumMod val="20000"/>
              <a:lumOff val="80000"/>
            </a:schemeClr>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Электромагнитные поля могут использоваться для передачи сигналов на небольшие расстояния под водой</a:t>
            </a:r>
            <a:r>
              <a:rPr lang="ru-RU" sz="1600" dirty="0">
                <a:latin typeface="Times New Roman" pitchFamily="18" charset="0"/>
                <a:ea typeface="Times New Roman" pitchFamily="18" charset="0"/>
                <a:cs typeface="Times New Roman" pitchFamily="18" charset="0"/>
              </a:rPr>
              <a:t>.</a:t>
            </a:r>
            <a:endPar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p:txBody>
      </p:sp>
      <p:cxnSp>
        <p:nvCxnSpPr>
          <p:cNvPr id="13" name="Прямая со стрелкой 12"/>
          <p:cNvCxnSpPr/>
          <p:nvPr/>
        </p:nvCxnSpPr>
        <p:spPr>
          <a:xfrm>
            <a:off x="6732240" y="5301208"/>
            <a:ext cx="0" cy="5040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Прямая со стрелкой 13"/>
          <p:cNvCxnSpPr/>
          <p:nvPr/>
        </p:nvCxnSpPr>
        <p:spPr>
          <a:xfrm>
            <a:off x="6732240" y="3717032"/>
            <a:ext cx="0" cy="5040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Прямая со стрелкой 14"/>
          <p:cNvCxnSpPr/>
          <p:nvPr/>
        </p:nvCxnSpPr>
        <p:spPr>
          <a:xfrm>
            <a:off x="6732240" y="2636912"/>
            <a:ext cx="0" cy="5040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074" name="Rectangle 2"/>
          <p:cNvSpPr>
            <a:spLocks noChangeArrowheads="1"/>
          </p:cNvSpPr>
          <p:nvPr/>
        </p:nvSpPr>
        <p:spPr bwMode="auto">
          <a:xfrm>
            <a:off x="4788024" y="2060848"/>
            <a:ext cx="4104456" cy="58477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Выбор метода зависит от конкретных условий эксплуатации подводного робота:</a:t>
            </a:r>
          </a:p>
        </p:txBody>
      </p:sp>
      <p:sp>
        <p:nvSpPr>
          <p:cNvPr id="10" name="Прямоугольник 9"/>
          <p:cNvSpPr/>
          <p:nvPr/>
        </p:nvSpPr>
        <p:spPr>
          <a:xfrm>
            <a:off x="4716016" y="3140968"/>
            <a:ext cx="4104456" cy="58477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eaLnBrk="0" fontAlgn="base" hangingPunct="0">
              <a:spcBef>
                <a:spcPct val="0"/>
              </a:spcBef>
              <a:spcAft>
                <a:spcPct val="0"/>
              </a:spcAft>
            </a:pPr>
            <a:r>
              <a:rPr lang="ru-RU" sz="1600" dirty="0">
                <a:latin typeface="Times New Roman" pitchFamily="18" charset="0"/>
                <a:ea typeface="Times New Roman" pitchFamily="18" charset="0"/>
                <a:cs typeface="Times New Roman" pitchFamily="18" charset="0"/>
              </a:rPr>
              <a:t>Для глубоководных работ используют акустические системы.</a:t>
            </a:r>
          </a:p>
        </p:txBody>
      </p:sp>
      <p:sp>
        <p:nvSpPr>
          <p:cNvPr id="11" name="Прямоугольник 10"/>
          <p:cNvSpPr/>
          <p:nvPr/>
        </p:nvSpPr>
        <p:spPr>
          <a:xfrm>
            <a:off x="4716016" y="4221088"/>
            <a:ext cx="4104456" cy="107721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ru-RU" sz="1600" dirty="0">
                <a:latin typeface="Times New Roman" pitchFamily="18" charset="0"/>
                <a:ea typeface="Times New Roman" pitchFamily="18" charset="0"/>
                <a:cs typeface="Times New Roman" pitchFamily="18" charset="0"/>
              </a:rPr>
              <a:t>На мелководье или в условиях, требующих высокой скорости передачи данных, применяют радиочастотные или лазерные системы.</a:t>
            </a:r>
            <a:endParaRPr lang="ru-RU" sz="1600" dirty="0"/>
          </a:p>
        </p:txBody>
      </p:sp>
      <p:sp>
        <p:nvSpPr>
          <p:cNvPr id="12" name="Прямоугольник 11"/>
          <p:cNvSpPr/>
          <p:nvPr/>
        </p:nvSpPr>
        <p:spPr>
          <a:xfrm>
            <a:off x="4716016" y="5805264"/>
            <a:ext cx="4104456" cy="8309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eaLnBrk="0" fontAlgn="base" hangingPunct="0">
              <a:spcBef>
                <a:spcPct val="0"/>
              </a:spcBef>
              <a:spcAft>
                <a:spcPct val="0"/>
              </a:spcAft>
            </a:pPr>
            <a:r>
              <a:rPr lang="ru-RU" sz="1600" dirty="0">
                <a:latin typeface="Times New Roman" pitchFamily="18" charset="0"/>
                <a:ea typeface="Times New Roman" pitchFamily="18" charset="0"/>
                <a:cs typeface="Times New Roman" pitchFamily="18" charset="0"/>
              </a:rPr>
              <a:t>Оптоволоконную связь используют для стационарных установок и задач (имеет максимально надёжную связь).</a:t>
            </a:r>
            <a:endParaRPr lang="ru-RU" sz="1600" dirty="0">
              <a:latin typeface="Times New Roman" pitchFamily="18" charset="0"/>
              <a:cs typeface="Times New Roman" pitchFamily="18" charset="0"/>
            </a:endParaRPr>
          </a:p>
        </p:txBody>
      </p:sp>
      <p:pic>
        <p:nvPicPr>
          <p:cNvPr id="17" name="Picture 10" descr="Picture background"/>
          <p:cNvPicPr>
            <a:picLocks noChangeAspect="1" noChangeArrowheads="1"/>
          </p:cNvPicPr>
          <p:nvPr/>
        </p:nvPicPr>
        <p:blipFill>
          <a:blip r:embed="rId3" cstate="print"/>
          <a:srcRect/>
          <a:stretch>
            <a:fillRect/>
          </a:stretch>
        </p:blipFill>
        <p:spPr bwMode="auto">
          <a:xfrm>
            <a:off x="827584" y="5013176"/>
            <a:ext cx="2880320" cy="1615961"/>
          </a:xfrm>
          <a:prstGeom prst="rect">
            <a:avLst/>
          </a:prstGeom>
          <a:noFill/>
        </p:spPr>
      </p:pic>
      <p:pic>
        <p:nvPicPr>
          <p:cNvPr id="7170" name="Picture 2" descr="Picture background"/>
          <p:cNvPicPr>
            <a:picLocks noChangeAspect="1" noChangeArrowheads="1"/>
          </p:cNvPicPr>
          <p:nvPr/>
        </p:nvPicPr>
        <p:blipFill>
          <a:blip r:embed="rId4" cstate="print"/>
          <a:srcRect/>
          <a:stretch>
            <a:fillRect/>
          </a:stretch>
        </p:blipFill>
        <p:spPr bwMode="auto">
          <a:xfrm>
            <a:off x="7020272" y="692696"/>
            <a:ext cx="1843081" cy="1224136"/>
          </a:xfrm>
          <a:prstGeom prst="rect">
            <a:avLst/>
          </a:prstGeom>
          <a:noFill/>
        </p:spPr>
      </p:pic>
      <p:pic>
        <p:nvPicPr>
          <p:cNvPr id="7174" name="Picture 6" descr="Picture background"/>
          <p:cNvPicPr>
            <a:picLocks noChangeAspect="1" noChangeArrowheads="1"/>
          </p:cNvPicPr>
          <p:nvPr/>
        </p:nvPicPr>
        <p:blipFill>
          <a:blip r:embed="rId5" cstate="print"/>
          <a:srcRect l="13051"/>
          <a:stretch>
            <a:fillRect/>
          </a:stretch>
        </p:blipFill>
        <p:spPr bwMode="auto">
          <a:xfrm>
            <a:off x="4860032" y="692696"/>
            <a:ext cx="1918861" cy="12241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7174"/>
                                        </p:tgtEl>
                                        <p:attrNameLst>
                                          <p:attrName>style.visibility</p:attrName>
                                        </p:attrNameLst>
                                      </p:cBhvr>
                                      <p:to>
                                        <p:strVal val="visible"/>
                                      </p:to>
                                    </p:set>
                                    <p:anim calcmode="lin" valueType="num">
                                      <p:cBhvr additive="base">
                                        <p:cTn id="12" dur="500" fill="hold"/>
                                        <p:tgtEl>
                                          <p:spTgt spid="7174"/>
                                        </p:tgtEl>
                                        <p:attrNameLst>
                                          <p:attrName>ppt_x</p:attrName>
                                        </p:attrNameLst>
                                      </p:cBhvr>
                                      <p:tavLst>
                                        <p:tav tm="0">
                                          <p:val>
                                            <p:strVal val="1+#ppt_w/2"/>
                                          </p:val>
                                        </p:tav>
                                        <p:tav tm="100000">
                                          <p:val>
                                            <p:strVal val="#ppt_x"/>
                                          </p:val>
                                        </p:tav>
                                      </p:tavLst>
                                    </p:anim>
                                    <p:anim calcmode="lin" valueType="num">
                                      <p:cBhvr additive="base">
                                        <p:cTn id="13" dur="500" fill="hold"/>
                                        <p:tgtEl>
                                          <p:spTgt spid="717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7170"/>
                                        </p:tgtEl>
                                        <p:attrNameLst>
                                          <p:attrName>style.visibility</p:attrName>
                                        </p:attrNameLst>
                                      </p:cBhvr>
                                      <p:to>
                                        <p:strVal val="visible"/>
                                      </p:to>
                                    </p:set>
                                    <p:anim calcmode="lin" valueType="num">
                                      <p:cBhvr additive="base">
                                        <p:cTn id="18" dur="500" fill="hold"/>
                                        <p:tgtEl>
                                          <p:spTgt spid="7170"/>
                                        </p:tgtEl>
                                        <p:attrNameLst>
                                          <p:attrName>ppt_x</p:attrName>
                                        </p:attrNameLst>
                                      </p:cBhvr>
                                      <p:tavLst>
                                        <p:tav tm="0">
                                          <p:val>
                                            <p:strVal val="1+#ppt_w/2"/>
                                          </p:val>
                                        </p:tav>
                                        <p:tav tm="100000">
                                          <p:val>
                                            <p:strVal val="#ppt_x"/>
                                          </p:val>
                                        </p:tav>
                                      </p:tavLst>
                                    </p:anim>
                                    <p:anim calcmode="lin" valueType="num">
                                      <p:cBhvr additive="base">
                                        <p:cTn id="19" dur="500" fill="hold"/>
                                        <p:tgtEl>
                                          <p:spTgt spid="717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1+#ppt_w/2"/>
                                          </p:val>
                                        </p:tav>
                                        <p:tav tm="100000">
                                          <p:val>
                                            <p:strVal val="#ppt_x"/>
                                          </p:val>
                                        </p:tav>
                                      </p:tavLst>
                                    </p:anim>
                                    <p:anim calcmode="lin" valueType="num">
                                      <p:cBhvr additive="base">
                                        <p:cTn id="3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1+#ppt_w/2"/>
                                          </p:val>
                                        </p:tav>
                                        <p:tav tm="100000">
                                          <p:val>
                                            <p:strVal val="#ppt_x"/>
                                          </p:val>
                                        </p:tav>
                                      </p:tavLst>
                                    </p:anim>
                                    <p:anim calcmode="lin" valueType="num">
                                      <p:cBhvr additive="base">
                                        <p:cTn id="37"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Picture background"/>
          <p:cNvPicPr>
            <a:picLocks noChangeAspect="1" noChangeArrowheads="1"/>
          </p:cNvPicPr>
          <p:nvPr/>
        </p:nvPicPr>
        <p:blipFill>
          <a:blip r:embed="rId2" cstate="print"/>
          <a:srcRect/>
          <a:stretch>
            <a:fillRect/>
          </a:stretch>
        </p:blipFill>
        <p:spPr bwMode="auto">
          <a:xfrm>
            <a:off x="0" y="0"/>
            <a:ext cx="9139944" cy="6858000"/>
          </a:xfrm>
          <a:prstGeom prst="rect">
            <a:avLst/>
          </a:prstGeom>
          <a:noFill/>
        </p:spPr>
      </p:pic>
      <p:sp>
        <p:nvSpPr>
          <p:cNvPr id="2" name="Прямоугольник 1"/>
          <p:cNvSpPr/>
          <p:nvPr/>
        </p:nvSpPr>
        <p:spPr>
          <a:xfrm>
            <a:off x="2267744" y="260648"/>
            <a:ext cx="4572000" cy="707886"/>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lgn="ctr"/>
            <a:r>
              <a:rPr lang="ru-RU" sz="2000" b="1" dirty="0">
                <a:latin typeface="Times New Roman" pitchFamily="18" charset="0"/>
                <a:cs typeface="Times New Roman" pitchFamily="18" charset="0"/>
              </a:rPr>
              <a:t>Основные способы управления подводными роботами</a:t>
            </a:r>
          </a:p>
        </p:txBody>
      </p:sp>
      <p:sp>
        <p:nvSpPr>
          <p:cNvPr id="27649" name="Rectangle 1"/>
          <p:cNvSpPr>
            <a:spLocks noChangeArrowheads="1"/>
          </p:cNvSpPr>
          <p:nvPr/>
        </p:nvSpPr>
        <p:spPr bwMode="auto">
          <a:xfrm>
            <a:off x="4139952" y="5373216"/>
            <a:ext cx="4716016" cy="1323439"/>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ru-RU" sz="1600" b="1" dirty="0">
                <a:latin typeface="Times New Roman" pitchFamily="18" charset="0"/>
                <a:ea typeface="Times New Roman" pitchFamily="18" charset="0"/>
                <a:cs typeface="Times New Roman" pitchFamily="18" charset="0"/>
              </a:rPr>
              <a:t>Телеуправляемое управление </a:t>
            </a:r>
            <a:r>
              <a:rPr lang="ru-RU" sz="1600" dirty="0">
                <a:latin typeface="Times New Roman" pitchFamily="18" charset="0"/>
                <a:ea typeface="Times New Roman" pitchFamily="18" charset="0"/>
                <a:cs typeface="Times New Roman" pitchFamily="18" charset="0"/>
              </a:rPr>
              <a:t>– э</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то популярный</a:t>
            </a:r>
            <a:r>
              <a:rPr kumimoji="0" lang="ru-RU" sz="16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способ управления подводными роботами. Робот управляется оператором, который находится на поверхности при помощи кабеля или беспроводной связи.</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2771800" y="1196752"/>
            <a:ext cx="3333413"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ru-RU" b="1" dirty="0">
                <a:latin typeface="Times New Roman" pitchFamily="18" charset="0"/>
                <a:ea typeface="Times New Roman" pitchFamily="18" charset="0"/>
                <a:cs typeface="Times New Roman" pitchFamily="18" charset="0"/>
              </a:rPr>
              <a:t>Телеуправляемое управление </a:t>
            </a:r>
            <a:endParaRPr lang="ru-RU" b="1" dirty="0">
              <a:latin typeface="Times New Roman" pitchFamily="18" charset="0"/>
              <a:cs typeface="Times New Roman" pitchFamily="18" charset="0"/>
            </a:endParaRPr>
          </a:p>
        </p:txBody>
      </p:sp>
      <p:graphicFrame>
        <p:nvGraphicFramePr>
          <p:cNvPr id="11" name="Схема 10"/>
          <p:cNvGraphicFramePr/>
          <p:nvPr/>
        </p:nvGraphicFramePr>
        <p:xfrm>
          <a:off x="323528" y="1772816"/>
          <a:ext cx="8496944"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descr="Picture background"/>
          <p:cNvPicPr>
            <a:picLocks noChangeAspect="1" noChangeArrowheads="1"/>
          </p:cNvPicPr>
          <p:nvPr/>
        </p:nvPicPr>
        <p:blipFill>
          <a:blip r:embed="rId8" cstate="print"/>
          <a:srcRect/>
          <a:stretch>
            <a:fillRect/>
          </a:stretch>
        </p:blipFill>
        <p:spPr bwMode="auto">
          <a:xfrm>
            <a:off x="1043608" y="5157192"/>
            <a:ext cx="2237320" cy="14915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amond(in)">
                                      <p:cBhvr>
                                        <p:cTn id="7" dur="1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649"/>
                                        </p:tgtEl>
                                        <p:attrNameLst>
                                          <p:attrName>style.visibility</p:attrName>
                                        </p:attrNameLst>
                                      </p:cBhvr>
                                      <p:to>
                                        <p:strVal val="visible"/>
                                      </p:to>
                                    </p:set>
                                    <p:anim calcmode="lin" valueType="num">
                                      <p:cBhvr additive="base">
                                        <p:cTn id="12" dur="500" fill="hold"/>
                                        <p:tgtEl>
                                          <p:spTgt spid="27649"/>
                                        </p:tgtEl>
                                        <p:attrNameLst>
                                          <p:attrName>ppt_x</p:attrName>
                                        </p:attrNameLst>
                                      </p:cBhvr>
                                      <p:tavLst>
                                        <p:tav tm="0">
                                          <p:val>
                                            <p:strVal val="#ppt_x"/>
                                          </p:val>
                                        </p:tav>
                                        <p:tav tm="100000">
                                          <p:val>
                                            <p:strVal val="#ppt_x"/>
                                          </p:val>
                                        </p:tav>
                                      </p:tavLst>
                                    </p:anim>
                                    <p:anim calcmode="lin" valueType="num">
                                      <p:cBhvr additive="base">
                                        <p:cTn id="13" dur="500" fill="hold"/>
                                        <p:tgtEl>
                                          <p:spTgt spid="276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602</TotalTime>
  <Words>1357</Words>
  <Application>Microsoft Office PowerPoint</Application>
  <PresentationFormat>Экран (4:3)</PresentationFormat>
  <Paragraphs>117</Paragraphs>
  <Slides>14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ЛЕРА</dc:creator>
  <cp:lastModifiedBy>Мвидео Клиент</cp:lastModifiedBy>
  <cp:revision>88</cp:revision>
  <dcterms:created xsi:type="dcterms:W3CDTF">2025-01-31T18:09:23Z</dcterms:created>
  <dcterms:modified xsi:type="dcterms:W3CDTF">2025-02-09T15:25:42Z</dcterms:modified>
</cp:coreProperties>
</file>